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6.jpg" ContentType="image/jpeg"/>
  <Override PartName="/ppt/media/image8.jpg" ContentType="image/jpe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56" r:id="rId4"/>
    <p:sldId id="258" r:id="rId5"/>
    <p:sldId id="271" r:id="rId6"/>
    <p:sldId id="260" r:id="rId7"/>
    <p:sldId id="262" r:id="rId8"/>
    <p:sldId id="272" r:id="rId9"/>
    <p:sldId id="273" r:id="rId10"/>
    <p:sldId id="274" r:id="rId11"/>
    <p:sldId id="275" r:id="rId12"/>
    <p:sldId id="264" r:id="rId13"/>
    <p:sldId id="266" r:id="rId14"/>
    <p:sldId id="276" r:id="rId15"/>
    <p:sldId id="277" r:id="rId16"/>
    <p:sldId id="278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6B"/>
    <a:srgbClr val="B8391A"/>
    <a:srgbClr val="D87650"/>
    <a:srgbClr val="2B7947"/>
    <a:srgbClr val="4B5A95"/>
    <a:srgbClr val="7F7F7F"/>
    <a:srgbClr val="A1C4AF"/>
    <a:srgbClr val="4A7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6AC37-E5D5-4F8B-8CEA-7A9468090BCC}" v="2" dt="2021-06-10T14:56:46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7" autoAdjust="0"/>
  </p:normalViewPr>
  <p:slideViewPr>
    <p:cSldViewPr snapToGrid="0">
      <p:cViewPr varScale="1">
        <p:scale>
          <a:sx n="95" d="100"/>
          <a:sy n="95" d="100"/>
        </p:scale>
        <p:origin x="10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" userId="ad7030102bd210f0" providerId="LiveId" clId="{5149CFD1-D2B5-4A3C-AE89-E0AE1708D79B}"/>
    <pc:docChg chg="undo custSel modSld">
      <pc:chgData name="Vela" userId="ad7030102bd210f0" providerId="LiveId" clId="{5149CFD1-D2B5-4A3C-AE89-E0AE1708D79B}" dt="2021-05-06T23:55:04.477" v="38" actId="20577"/>
      <pc:docMkLst>
        <pc:docMk/>
      </pc:docMkLst>
      <pc:sldChg chg="modSp mod">
        <pc:chgData name="Vela" userId="ad7030102bd210f0" providerId="LiveId" clId="{5149CFD1-D2B5-4A3C-AE89-E0AE1708D79B}" dt="2021-05-06T23:55:04.477" v="38" actId="20577"/>
        <pc:sldMkLst>
          <pc:docMk/>
          <pc:sldMk cId="559052768" sldId="272"/>
        </pc:sldMkLst>
        <pc:spChg chg="mod">
          <ac:chgData name="Vela" userId="ad7030102bd210f0" providerId="LiveId" clId="{5149CFD1-D2B5-4A3C-AE89-E0AE1708D79B}" dt="2021-05-06T23:55:04.477" v="38" actId="20577"/>
          <ac:spMkLst>
            <pc:docMk/>
            <pc:sldMk cId="559052768" sldId="272"/>
            <ac:spMk id="3" creationId="{22FC7DD6-CD4C-43CC-9EDA-1A9314BBEA22}"/>
          </ac:spMkLst>
        </pc:spChg>
        <pc:spChg chg="mod">
          <ac:chgData name="Vela" userId="ad7030102bd210f0" providerId="LiveId" clId="{5149CFD1-D2B5-4A3C-AE89-E0AE1708D79B}" dt="2021-05-06T23:54:47.183" v="16" actId="1076"/>
          <ac:spMkLst>
            <pc:docMk/>
            <pc:sldMk cId="559052768" sldId="272"/>
            <ac:spMk id="12" creationId="{C16AC88B-A379-4E58-A523-AAB0D1040601}"/>
          </ac:spMkLst>
        </pc:spChg>
      </pc:sldChg>
      <pc:sldChg chg="addSp delSp modSp mod">
        <pc:chgData name="Vela" userId="ad7030102bd210f0" providerId="LiveId" clId="{5149CFD1-D2B5-4A3C-AE89-E0AE1708D79B}" dt="2021-05-06T11:55:18.417" v="12" actId="14100"/>
        <pc:sldMkLst>
          <pc:docMk/>
          <pc:sldMk cId="3086044775" sldId="277"/>
        </pc:sldMkLst>
        <pc:spChg chg="add del">
          <ac:chgData name="Vela" userId="ad7030102bd210f0" providerId="LiveId" clId="{5149CFD1-D2B5-4A3C-AE89-E0AE1708D79B}" dt="2021-05-06T11:54:01.189" v="2" actId="22"/>
          <ac:spMkLst>
            <pc:docMk/>
            <pc:sldMk cId="3086044775" sldId="277"/>
            <ac:spMk id="11" creationId="{B08C7C76-B092-4F70-BA46-0C8CF9FFB6EE}"/>
          </ac:spMkLst>
        </pc:spChg>
        <pc:spChg chg="add del">
          <ac:chgData name="Vela" userId="ad7030102bd210f0" providerId="LiveId" clId="{5149CFD1-D2B5-4A3C-AE89-E0AE1708D79B}" dt="2021-05-06T11:54:09.590" v="4" actId="22"/>
          <ac:spMkLst>
            <pc:docMk/>
            <pc:sldMk cId="3086044775" sldId="277"/>
            <ac:spMk id="13" creationId="{EFFD5EAD-7D3B-45D4-A5B2-9F4903FB70FE}"/>
          </ac:spMkLst>
        </pc:spChg>
        <pc:picChg chg="del">
          <ac:chgData name="Vela" userId="ad7030102bd210f0" providerId="LiveId" clId="{5149CFD1-D2B5-4A3C-AE89-E0AE1708D79B}" dt="2021-05-06T11:53:59.455" v="0" actId="478"/>
          <ac:picMkLst>
            <pc:docMk/>
            <pc:sldMk cId="3086044775" sldId="277"/>
            <ac:picMk id="3" creationId="{62F7B049-A498-49D8-95A5-98D5EEB7D958}"/>
          </ac:picMkLst>
        </pc:picChg>
        <pc:picChg chg="add mod">
          <ac:chgData name="Vela" userId="ad7030102bd210f0" providerId="LiveId" clId="{5149CFD1-D2B5-4A3C-AE89-E0AE1708D79B}" dt="2021-05-06T11:54:21.758" v="8" actId="1076"/>
          <ac:picMkLst>
            <pc:docMk/>
            <pc:sldMk cId="3086044775" sldId="277"/>
            <ac:picMk id="6" creationId="{40EC8838-7764-4B47-97F8-042881AFE50C}"/>
          </ac:picMkLst>
        </pc:picChg>
        <pc:picChg chg="del">
          <ac:chgData name="Vela" userId="ad7030102bd210f0" providerId="LiveId" clId="{5149CFD1-D2B5-4A3C-AE89-E0AE1708D79B}" dt="2021-05-06T11:54:23.113" v="9" actId="478"/>
          <ac:picMkLst>
            <pc:docMk/>
            <pc:sldMk cId="3086044775" sldId="277"/>
            <ac:picMk id="9" creationId="{C24175F4-91BB-4E64-99D4-C14C98793D60}"/>
          </ac:picMkLst>
        </pc:picChg>
        <pc:picChg chg="add mod">
          <ac:chgData name="Vela" userId="ad7030102bd210f0" providerId="LiveId" clId="{5149CFD1-D2B5-4A3C-AE89-E0AE1708D79B}" dt="2021-05-06T11:55:18.417" v="12" actId="14100"/>
          <ac:picMkLst>
            <pc:docMk/>
            <pc:sldMk cId="3086044775" sldId="277"/>
            <ac:picMk id="16" creationId="{51176F85-DADF-4081-8F7A-50C689060FA1}"/>
          </ac:picMkLst>
        </pc:picChg>
      </pc:sldChg>
    </pc:docChg>
  </pc:docChgLst>
  <pc:docChgLst>
    <pc:chgData name="Yang Vela" userId="ad7030102bd210f0" providerId="LiveId" clId="{F662C1BE-5EAD-4FE1-B95D-F708FF1BDFA8}"/>
    <pc:docChg chg="undo custSel modSld">
      <pc:chgData name="Yang Vela" userId="ad7030102bd210f0" providerId="LiveId" clId="{F662C1BE-5EAD-4FE1-B95D-F708FF1BDFA8}" dt="2021-06-03T02:54:59.542" v="84" actId="1076"/>
      <pc:docMkLst>
        <pc:docMk/>
      </pc:docMkLst>
      <pc:sldChg chg="addSp delSp modSp mod">
        <pc:chgData name="Yang Vela" userId="ad7030102bd210f0" providerId="LiveId" clId="{F662C1BE-5EAD-4FE1-B95D-F708FF1BDFA8}" dt="2021-06-03T02:53:50.173" v="82" actId="14100"/>
        <pc:sldMkLst>
          <pc:docMk/>
          <pc:sldMk cId="2212064212" sldId="276"/>
        </pc:sldMkLst>
        <pc:spChg chg="mod">
          <ac:chgData name="Yang Vela" userId="ad7030102bd210f0" providerId="LiveId" clId="{F662C1BE-5EAD-4FE1-B95D-F708FF1BDFA8}" dt="2021-06-03T02:46:23.398" v="72" actId="20577"/>
          <ac:spMkLst>
            <pc:docMk/>
            <pc:sldMk cId="2212064212" sldId="276"/>
            <ac:spMk id="17" creationId="{F981758C-F99B-4487-B81B-9CB64802D184}"/>
          </ac:spMkLst>
        </pc:spChg>
        <pc:picChg chg="add mod">
          <ac:chgData name="Yang Vela" userId="ad7030102bd210f0" providerId="LiveId" clId="{F662C1BE-5EAD-4FE1-B95D-F708FF1BDFA8}" dt="2021-06-03T02:53:50.173" v="82" actId="14100"/>
          <ac:picMkLst>
            <pc:docMk/>
            <pc:sldMk cId="2212064212" sldId="276"/>
            <ac:picMk id="3" creationId="{F22F85C0-21DA-446B-80BA-A7434B69269F}"/>
          </ac:picMkLst>
        </pc:picChg>
        <pc:picChg chg="add del">
          <ac:chgData name="Yang Vela" userId="ad7030102bd210f0" providerId="LiveId" clId="{F662C1BE-5EAD-4FE1-B95D-F708FF1BDFA8}" dt="2021-06-03T02:53:40.135" v="80" actId="478"/>
          <ac:picMkLst>
            <pc:docMk/>
            <pc:sldMk cId="2212064212" sldId="276"/>
            <ac:picMk id="8" creationId="{1B4F22BD-84AB-4473-AD81-62EA9039D744}"/>
          </ac:picMkLst>
        </pc:picChg>
      </pc:sldChg>
      <pc:sldChg chg="modSp mod">
        <pc:chgData name="Yang Vela" userId="ad7030102bd210f0" providerId="LiveId" clId="{F662C1BE-5EAD-4FE1-B95D-F708FF1BDFA8}" dt="2021-06-03T02:54:59.542" v="84" actId="1076"/>
        <pc:sldMkLst>
          <pc:docMk/>
          <pc:sldMk cId="2587161014" sldId="278"/>
        </pc:sldMkLst>
        <pc:picChg chg="mod">
          <ac:chgData name="Yang Vela" userId="ad7030102bd210f0" providerId="LiveId" clId="{F662C1BE-5EAD-4FE1-B95D-F708FF1BDFA8}" dt="2021-06-03T02:54:59.542" v="84" actId="1076"/>
          <ac:picMkLst>
            <pc:docMk/>
            <pc:sldMk cId="2587161014" sldId="278"/>
            <ac:picMk id="5" creationId="{77F9F29A-2E46-482E-A00C-E800834A45F5}"/>
          </ac:picMkLst>
        </pc:picChg>
      </pc:sldChg>
    </pc:docChg>
  </pc:docChgLst>
  <pc:docChgLst>
    <pc:chgData name="Yang ‘" userId="ad7030102bd210f0" providerId="LiveId" clId="{1429F317-6BD4-4B8E-9D8D-780C35626271}"/>
    <pc:docChg chg="modSld">
      <pc:chgData name="Yang ‘" userId="ad7030102bd210f0" providerId="LiveId" clId="{1429F317-6BD4-4B8E-9D8D-780C35626271}" dt="2020-10-22T02:54:09.470" v="1"/>
      <pc:docMkLst>
        <pc:docMk/>
      </pc:docMkLst>
      <pc:sldChg chg="modTransition">
        <pc:chgData name="Yang ‘" userId="ad7030102bd210f0" providerId="LiveId" clId="{1429F317-6BD4-4B8E-9D8D-780C35626271}" dt="2020-10-22T02:54:09.470" v="1"/>
        <pc:sldMkLst>
          <pc:docMk/>
          <pc:sldMk cId="22639327" sldId="270"/>
        </pc:sldMkLst>
      </pc:sldChg>
    </pc:docChg>
  </pc:docChgLst>
  <pc:docChgLst>
    <pc:chgData name="Yang Vela" userId="ad7030102bd210f0" providerId="LiveId" clId="{A586AC37-E5D5-4F8B-8CEA-7A9468090BCC}"/>
    <pc:docChg chg="custSel modSld">
      <pc:chgData name="Yang Vela" userId="ad7030102bd210f0" providerId="LiveId" clId="{A586AC37-E5D5-4F8B-8CEA-7A9468090BCC}" dt="2021-06-10T14:56:59.704" v="24" actId="1076"/>
      <pc:docMkLst>
        <pc:docMk/>
      </pc:docMkLst>
      <pc:sldChg chg="addSp delSp modSp mod">
        <pc:chgData name="Yang Vela" userId="ad7030102bd210f0" providerId="LiveId" clId="{A586AC37-E5D5-4F8B-8CEA-7A9468090BCC}" dt="2021-06-10T14:56:24.047" v="9" actId="1076"/>
        <pc:sldMkLst>
          <pc:docMk/>
          <pc:sldMk cId="3086044775" sldId="277"/>
        </pc:sldMkLst>
        <pc:picChg chg="add mod">
          <ac:chgData name="Yang Vela" userId="ad7030102bd210f0" providerId="LiveId" clId="{A586AC37-E5D5-4F8B-8CEA-7A9468090BCC}" dt="2021-06-10T14:56:02.993" v="4" actId="1076"/>
          <ac:picMkLst>
            <pc:docMk/>
            <pc:sldMk cId="3086044775" sldId="277"/>
            <ac:picMk id="3" creationId="{6CB43B12-BA50-47CE-96BF-134B87F8B667}"/>
          </ac:picMkLst>
        </pc:picChg>
        <pc:picChg chg="add mod">
          <ac:chgData name="Yang Vela" userId="ad7030102bd210f0" providerId="LiveId" clId="{A586AC37-E5D5-4F8B-8CEA-7A9468090BCC}" dt="2021-06-10T14:56:24.047" v="9" actId="1076"/>
          <ac:picMkLst>
            <pc:docMk/>
            <pc:sldMk cId="3086044775" sldId="277"/>
            <ac:picMk id="5" creationId="{E1AEADCC-9B39-407E-BE0E-54FB920C7926}"/>
          </ac:picMkLst>
        </pc:picChg>
        <pc:picChg chg="del">
          <ac:chgData name="Yang Vela" userId="ad7030102bd210f0" providerId="LiveId" clId="{A586AC37-E5D5-4F8B-8CEA-7A9468090BCC}" dt="2021-06-10T14:55:53.648" v="1" actId="478"/>
          <ac:picMkLst>
            <pc:docMk/>
            <pc:sldMk cId="3086044775" sldId="277"/>
            <ac:picMk id="6" creationId="{40EC8838-7764-4B47-97F8-042881AFE50C}"/>
          </ac:picMkLst>
        </pc:picChg>
        <pc:picChg chg="del">
          <ac:chgData name="Yang Vela" userId="ad7030102bd210f0" providerId="LiveId" clId="{A586AC37-E5D5-4F8B-8CEA-7A9468090BCC}" dt="2021-06-10T14:56:16.926" v="6" actId="478"/>
          <ac:picMkLst>
            <pc:docMk/>
            <pc:sldMk cId="3086044775" sldId="277"/>
            <ac:picMk id="16" creationId="{51176F85-DADF-4081-8F7A-50C689060FA1}"/>
          </ac:picMkLst>
        </pc:picChg>
      </pc:sldChg>
      <pc:sldChg chg="addSp delSp modSp mod">
        <pc:chgData name="Yang Vela" userId="ad7030102bd210f0" providerId="LiveId" clId="{A586AC37-E5D5-4F8B-8CEA-7A9468090BCC}" dt="2021-06-10T14:56:59.704" v="24" actId="1076"/>
        <pc:sldMkLst>
          <pc:docMk/>
          <pc:sldMk cId="2587161014" sldId="278"/>
        </pc:sldMkLst>
        <pc:picChg chg="del mod">
          <ac:chgData name="Yang Vela" userId="ad7030102bd210f0" providerId="LiveId" clId="{A586AC37-E5D5-4F8B-8CEA-7A9468090BCC}" dt="2021-06-10T14:56:38.478" v="13" actId="478"/>
          <ac:picMkLst>
            <pc:docMk/>
            <pc:sldMk cId="2587161014" sldId="278"/>
            <ac:picMk id="3" creationId="{62F7B049-A498-49D8-95A5-98D5EEB7D958}"/>
          </ac:picMkLst>
        </pc:picChg>
        <pc:picChg chg="del">
          <ac:chgData name="Yang Vela" userId="ad7030102bd210f0" providerId="LiveId" clId="{A586AC37-E5D5-4F8B-8CEA-7A9468090BCC}" dt="2021-06-10T14:56:47.803" v="17" actId="478"/>
          <ac:picMkLst>
            <pc:docMk/>
            <pc:sldMk cId="2587161014" sldId="278"/>
            <ac:picMk id="9" creationId="{C24175F4-91BB-4E64-99D4-C14C98793D60}"/>
          </ac:picMkLst>
        </pc:picChg>
        <pc:picChg chg="add mod">
          <ac:chgData name="Yang Vela" userId="ad7030102bd210f0" providerId="LiveId" clId="{A586AC37-E5D5-4F8B-8CEA-7A9468090BCC}" dt="2021-06-10T14:56:59.704" v="24" actId="1076"/>
          <ac:picMkLst>
            <pc:docMk/>
            <pc:sldMk cId="2587161014" sldId="278"/>
            <ac:picMk id="10" creationId="{7D8DC2A7-B1AA-460E-9A00-45CCB5109A9A}"/>
          </ac:picMkLst>
        </pc:picChg>
        <pc:picChg chg="add mod">
          <ac:chgData name="Yang Vela" userId="ad7030102bd210f0" providerId="LiveId" clId="{A586AC37-E5D5-4F8B-8CEA-7A9468090BCC}" dt="2021-06-10T14:56:55.140" v="21" actId="1076"/>
          <ac:picMkLst>
            <pc:docMk/>
            <pc:sldMk cId="2587161014" sldId="278"/>
            <ac:picMk id="11" creationId="{842CB361-F5A3-45DE-9533-CC429DEEAB5A}"/>
          </ac:picMkLst>
        </pc:picChg>
      </pc:sldChg>
    </pc:docChg>
  </pc:docChgLst>
  <pc:docChgLst>
    <pc:chgData name="Vela" userId="ad7030102bd210f0" providerId="LiveId" clId="{79287DF5-F4BF-401B-A809-EED4EBD197FA}"/>
    <pc:docChg chg="undo custSel addSld delSld modSld">
      <pc:chgData name="Vela" userId="ad7030102bd210f0" providerId="LiveId" clId="{79287DF5-F4BF-401B-A809-EED4EBD197FA}" dt="2021-05-06T11:35:49.158" v="3361" actId="47"/>
      <pc:docMkLst>
        <pc:docMk/>
      </pc:docMkLst>
      <pc:sldChg chg="modSp mod modAnim">
        <pc:chgData name="Vela" userId="ad7030102bd210f0" providerId="LiveId" clId="{79287DF5-F4BF-401B-A809-EED4EBD197FA}" dt="2021-05-06T09:06:56.883" v="563" actId="20577"/>
        <pc:sldMkLst>
          <pc:docMk/>
          <pc:sldMk cId="3688234929" sldId="256"/>
        </pc:sldMkLst>
        <pc:spChg chg="mod">
          <ac:chgData name="Vela" userId="ad7030102bd210f0" providerId="LiveId" clId="{79287DF5-F4BF-401B-A809-EED4EBD197FA}" dt="2021-05-06T09:00:05.588" v="181" actId="20577"/>
          <ac:spMkLst>
            <pc:docMk/>
            <pc:sldMk cId="3688234929" sldId="256"/>
            <ac:spMk id="2" creationId="{D2281C2E-2A32-4F70-9819-581E06E5B1A9}"/>
          </ac:spMkLst>
        </pc:spChg>
        <pc:spChg chg="mod">
          <ac:chgData name="Vela" userId="ad7030102bd210f0" providerId="LiveId" clId="{79287DF5-F4BF-401B-A809-EED4EBD197FA}" dt="2021-05-06T08:57:17.520" v="126" actId="1076"/>
          <ac:spMkLst>
            <pc:docMk/>
            <pc:sldMk cId="3688234929" sldId="256"/>
            <ac:spMk id="10" creationId="{3DABA981-51D0-4635-96EF-6BD3A0518C43}"/>
          </ac:spMkLst>
        </pc:spChg>
        <pc:spChg chg="mod">
          <ac:chgData name="Vela" userId="ad7030102bd210f0" providerId="LiveId" clId="{79287DF5-F4BF-401B-A809-EED4EBD197FA}" dt="2021-05-06T09:06:56.883" v="563" actId="20577"/>
          <ac:spMkLst>
            <pc:docMk/>
            <pc:sldMk cId="3688234929" sldId="256"/>
            <ac:spMk id="16" creationId="{7F2DB0D2-794F-4EB3-AD0A-FE0AEB7DD2B5}"/>
          </ac:spMkLst>
        </pc:spChg>
      </pc:sldChg>
      <pc:sldChg chg="modSp mod">
        <pc:chgData name="Vela" userId="ad7030102bd210f0" providerId="LiveId" clId="{79287DF5-F4BF-401B-A809-EED4EBD197FA}" dt="2021-05-06T08:59:59.461" v="168" actId="20577"/>
        <pc:sldMkLst>
          <pc:docMk/>
          <pc:sldMk cId="2643514862" sldId="257"/>
        </pc:sldMkLst>
        <pc:spChg chg="mod">
          <ac:chgData name="Vela" userId="ad7030102bd210f0" providerId="LiveId" clId="{79287DF5-F4BF-401B-A809-EED4EBD197FA}" dt="2021-05-06T08:59:59.461" v="168" actId="20577"/>
          <ac:spMkLst>
            <pc:docMk/>
            <pc:sldMk cId="2643514862" sldId="257"/>
            <ac:spMk id="3" creationId="{B6B08E10-1ED7-47F7-873B-757EA0A57541}"/>
          </ac:spMkLst>
        </pc:spChg>
      </pc:sldChg>
      <pc:sldChg chg="delSp modSp mod">
        <pc:chgData name="Vela" userId="ad7030102bd210f0" providerId="LiveId" clId="{79287DF5-F4BF-401B-A809-EED4EBD197FA}" dt="2021-05-06T11:10:12.384" v="2647" actId="20577"/>
        <pc:sldMkLst>
          <pc:docMk/>
          <pc:sldMk cId="1738743668" sldId="258"/>
        </pc:sldMkLst>
        <pc:spChg chg="mod">
          <ac:chgData name="Vela" userId="ad7030102bd210f0" providerId="LiveId" clId="{79287DF5-F4BF-401B-A809-EED4EBD197FA}" dt="2021-05-06T11:10:12.384" v="2647" actId="20577"/>
          <ac:spMkLst>
            <pc:docMk/>
            <pc:sldMk cId="1738743668" sldId="258"/>
            <ac:spMk id="2" creationId="{278EB25C-2163-4AA8-AEB4-B2EAECDB4EAD}"/>
          </ac:spMkLst>
        </pc:spChg>
        <pc:spChg chg="mod">
          <ac:chgData name="Vela" userId="ad7030102bd210f0" providerId="LiveId" clId="{79287DF5-F4BF-401B-A809-EED4EBD197FA}" dt="2021-05-06T11:09:52.232" v="2620" actId="1076"/>
          <ac:spMkLst>
            <pc:docMk/>
            <pc:sldMk cId="1738743668" sldId="258"/>
            <ac:spMk id="3" creationId="{2793F679-7ABE-4871-B0CA-6F856C68C68F}"/>
          </ac:spMkLst>
        </pc:spChg>
        <pc:picChg chg="del">
          <ac:chgData name="Vela" userId="ad7030102bd210f0" providerId="LiveId" clId="{79287DF5-F4BF-401B-A809-EED4EBD197FA}" dt="2021-05-06T09:08:12.936" v="616" actId="478"/>
          <ac:picMkLst>
            <pc:docMk/>
            <pc:sldMk cId="1738743668" sldId="258"/>
            <ac:picMk id="8" creationId="{490B058B-BDD3-4F99-8297-21D151337A96}"/>
          </ac:picMkLst>
        </pc:picChg>
      </pc:sldChg>
      <pc:sldChg chg="del">
        <pc:chgData name="Vela" userId="ad7030102bd210f0" providerId="LiveId" clId="{79287DF5-F4BF-401B-A809-EED4EBD197FA}" dt="2021-05-06T09:28:04.567" v="1776" actId="47"/>
        <pc:sldMkLst>
          <pc:docMk/>
          <pc:sldMk cId="3939912865" sldId="259"/>
        </pc:sldMkLst>
      </pc:sldChg>
      <pc:sldChg chg="modSp mod">
        <pc:chgData name="Vela" userId="ad7030102bd210f0" providerId="LiveId" clId="{79287DF5-F4BF-401B-A809-EED4EBD197FA}" dt="2021-05-06T09:28:37.632" v="1793" actId="20577"/>
        <pc:sldMkLst>
          <pc:docMk/>
          <pc:sldMk cId="1469197345" sldId="260"/>
        </pc:sldMkLst>
        <pc:spChg chg="mod">
          <ac:chgData name="Vela" userId="ad7030102bd210f0" providerId="LiveId" clId="{79287DF5-F4BF-401B-A809-EED4EBD197FA}" dt="2021-05-06T09:28:37.632" v="1793" actId="20577"/>
          <ac:spMkLst>
            <pc:docMk/>
            <pc:sldMk cId="1469197345" sldId="260"/>
            <ac:spMk id="3" creationId="{B6B08E10-1ED7-47F7-873B-757EA0A57541}"/>
          </ac:spMkLst>
        </pc:spChg>
      </pc:sldChg>
      <pc:sldChg chg="del">
        <pc:chgData name="Vela" userId="ad7030102bd210f0" providerId="LiveId" clId="{79287DF5-F4BF-401B-A809-EED4EBD197FA}" dt="2021-05-06T09:28:49.561" v="1794" actId="47"/>
        <pc:sldMkLst>
          <pc:docMk/>
          <pc:sldMk cId="2220554282" sldId="261"/>
        </pc:sldMkLst>
      </pc:sldChg>
      <pc:sldChg chg="addSp delSp modSp mod">
        <pc:chgData name="Vela" userId="ad7030102bd210f0" providerId="LiveId" clId="{79287DF5-F4BF-401B-A809-EED4EBD197FA}" dt="2021-05-06T09:41:03.929" v="2016" actId="1038"/>
        <pc:sldMkLst>
          <pc:docMk/>
          <pc:sldMk cId="3162681131" sldId="262"/>
        </pc:sldMkLst>
        <pc:spChg chg="del mod">
          <ac:chgData name="Vela" userId="ad7030102bd210f0" providerId="LiveId" clId="{79287DF5-F4BF-401B-A809-EED4EBD197FA}" dt="2021-05-06T09:29:20.440" v="1804"/>
          <ac:spMkLst>
            <pc:docMk/>
            <pc:sldMk cId="3162681131" sldId="262"/>
            <ac:spMk id="2" creationId="{349C8DCA-CD02-4380-A6FB-04D9819109A7}"/>
          </ac:spMkLst>
        </pc:spChg>
        <pc:spChg chg="add mod">
          <ac:chgData name="Vela" userId="ad7030102bd210f0" providerId="LiveId" clId="{79287DF5-F4BF-401B-A809-EED4EBD197FA}" dt="2021-05-06T09:31:53.571" v="1896" actId="20577"/>
          <ac:spMkLst>
            <pc:docMk/>
            <pc:sldMk cId="3162681131" sldId="262"/>
            <ac:spMk id="3" creationId="{22FC7DD6-CD4C-43CC-9EDA-1A9314BBEA22}"/>
          </ac:spMkLst>
        </pc:spChg>
        <pc:spChg chg="del">
          <ac:chgData name="Vela" userId="ad7030102bd210f0" providerId="LiveId" clId="{79287DF5-F4BF-401B-A809-EED4EBD197FA}" dt="2021-05-06T09:29:20.440" v="1802" actId="478"/>
          <ac:spMkLst>
            <pc:docMk/>
            <pc:sldMk cId="3162681131" sldId="262"/>
            <ac:spMk id="9" creationId="{AAD65B84-5875-4088-B6D2-C7CB2BFE8585}"/>
          </ac:spMkLst>
        </pc:spChg>
        <pc:spChg chg="mod">
          <ac:chgData name="Vela" userId="ad7030102bd210f0" providerId="LiveId" clId="{79287DF5-F4BF-401B-A809-EED4EBD197FA}" dt="2021-05-06T09:31:56.418" v="1897" actId="1076"/>
          <ac:spMkLst>
            <pc:docMk/>
            <pc:sldMk cId="3162681131" sldId="262"/>
            <ac:spMk id="12" creationId="{C16AC88B-A379-4E58-A523-AAB0D1040601}"/>
          </ac:spMkLst>
        </pc:spChg>
        <pc:picChg chg="mod">
          <ac:chgData name="Vela" userId="ad7030102bd210f0" providerId="LiveId" clId="{79287DF5-F4BF-401B-A809-EED4EBD197FA}" dt="2021-05-06T09:41:03.929" v="2016" actId="1038"/>
          <ac:picMkLst>
            <pc:docMk/>
            <pc:sldMk cId="3162681131" sldId="262"/>
            <ac:picMk id="7" creationId="{2D352382-3289-453C-9A3F-EBDEC6AE79C9}"/>
          </ac:picMkLst>
        </pc:picChg>
        <pc:picChg chg="del">
          <ac:chgData name="Vela" userId="ad7030102bd210f0" providerId="LiveId" clId="{79287DF5-F4BF-401B-A809-EED4EBD197FA}" dt="2021-05-06T09:29:27.522" v="1805" actId="478"/>
          <ac:picMkLst>
            <pc:docMk/>
            <pc:sldMk cId="3162681131" sldId="262"/>
            <ac:picMk id="2050" creationId="{BAAC44A6-8450-4235-940A-F2874D63D87C}"/>
          </ac:picMkLst>
        </pc:picChg>
        <pc:picChg chg="del">
          <ac:chgData name="Vela" userId="ad7030102bd210f0" providerId="LiveId" clId="{79287DF5-F4BF-401B-A809-EED4EBD197FA}" dt="2021-05-06T09:29:27.522" v="1805" actId="478"/>
          <ac:picMkLst>
            <pc:docMk/>
            <pc:sldMk cId="3162681131" sldId="262"/>
            <ac:picMk id="2052" creationId="{66D6C603-6F79-47C8-999C-D2C303CC2B26}"/>
          </ac:picMkLst>
        </pc:picChg>
        <pc:picChg chg="del">
          <ac:chgData name="Vela" userId="ad7030102bd210f0" providerId="LiveId" clId="{79287DF5-F4BF-401B-A809-EED4EBD197FA}" dt="2021-05-06T09:29:27.522" v="1805" actId="478"/>
          <ac:picMkLst>
            <pc:docMk/>
            <pc:sldMk cId="3162681131" sldId="262"/>
            <ac:picMk id="2054" creationId="{BC6BF59A-7FBE-42E2-969E-0631B42FBC03}"/>
          </ac:picMkLst>
        </pc:picChg>
        <pc:picChg chg="del">
          <ac:chgData name="Vela" userId="ad7030102bd210f0" providerId="LiveId" clId="{79287DF5-F4BF-401B-A809-EED4EBD197FA}" dt="2021-05-06T09:29:27.522" v="1805" actId="478"/>
          <ac:picMkLst>
            <pc:docMk/>
            <pc:sldMk cId="3162681131" sldId="262"/>
            <ac:picMk id="2056" creationId="{61F8EA4F-63E9-4D05-B198-F826D4EBDF52}"/>
          </ac:picMkLst>
        </pc:picChg>
        <pc:picChg chg="del">
          <ac:chgData name="Vela" userId="ad7030102bd210f0" providerId="LiveId" clId="{79287DF5-F4BF-401B-A809-EED4EBD197FA}" dt="2021-05-06T09:29:27.522" v="1805" actId="478"/>
          <ac:picMkLst>
            <pc:docMk/>
            <pc:sldMk cId="3162681131" sldId="262"/>
            <ac:picMk id="2058" creationId="{7EC02C9B-9E7A-4A5F-A596-13B26CC73F80}"/>
          </ac:picMkLst>
        </pc:picChg>
        <pc:picChg chg="del">
          <ac:chgData name="Vela" userId="ad7030102bd210f0" providerId="LiveId" clId="{79287DF5-F4BF-401B-A809-EED4EBD197FA}" dt="2021-05-06T09:29:27.522" v="1805" actId="478"/>
          <ac:picMkLst>
            <pc:docMk/>
            <pc:sldMk cId="3162681131" sldId="262"/>
            <ac:picMk id="2060" creationId="{2CF57EBB-EB25-4A97-867F-89A662480F7C}"/>
          </ac:picMkLst>
        </pc:picChg>
      </pc:sldChg>
      <pc:sldChg chg="del">
        <pc:chgData name="Vela" userId="ad7030102bd210f0" providerId="LiveId" clId="{79287DF5-F4BF-401B-A809-EED4EBD197FA}" dt="2021-05-06T09:36:22.597" v="1989" actId="47"/>
        <pc:sldMkLst>
          <pc:docMk/>
          <pc:sldMk cId="2469088103" sldId="263"/>
        </pc:sldMkLst>
      </pc:sldChg>
      <pc:sldChg chg="modSp mod">
        <pc:chgData name="Vela" userId="ad7030102bd210f0" providerId="LiveId" clId="{79287DF5-F4BF-401B-A809-EED4EBD197FA}" dt="2021-05-06T09:40:26.224" v="2014" actId="20577"/>
        <pc:sldMkLst>
          <pc:docMk/>
          <pc:sldMk cId="3858155356" sldId="264"/>
        </pc:sldMkLst>
        <pc:spChg chg="mod">
          <ac:chgData name="Vela" userId="ad7030102bd210f0" providerId="LiveId" clId="{79287DF5-F4BF-401B-A809-EED4EBD197FA}" dt="2021-05-06T09:40:26.224" v="2014" actId="20577"/>
          <ac:spMkLst>
            <pc:docMk/>
            <pc:sldMk cId="3858155356" sldId="264"/>
            <ac:spMk id="3" creationId="{B6B08E10-1ED7-47F7-873B-757EA0A57541}"/>
          </ac:spMkLst>
        </pc:spChg>
      </pc:sldChg>
      <pc:sldChg chg="del">
        <pc:chgData name="Vela" userId="ad7030102bd210f0" providerId="LiveId" clId="{79287DF5-F4BF-401B-A809-EED4EBD197FA}" dt="2021-05-06T09:44:06.881" v="2017" actId="47"/>
        <pc:sldMkLst>
          <pc:docMk/>
          <pc:sldMk cId="3453938271" sldId="265"/>
        </pc:sldMkLst>
      </pc:sldChg>
      <pc:sldChg chg="addSp delSp modSp mod">
        <pc:chgData name="Vela" userId="ad7030102bd210f0" providerId="LiveId" clId="{79287DF5-F4BF-401B-A809-EED4EBD197FA}" dt="2021-05-06T09:47:06.227" v="2258" actId="20577"/>
        <pc:sldMkLst>
          <pc:docMk/>
          <pc:sldMk cId="2955723235" sldId="266"/>
        </pc:sldMkLst>
        <pc:spChg chg="del">
          <ac:chgData name="Vela" userId="ad7030102bd210f0" providerId="LiveId" clId="{79287DF5-F4BF-401B-A809-EED4EBD197FA}" dt="2021-05-06T09:44:12.593" v="2018" actId="478"/>
          <ac:spMkLst>
            <pc:docMk/>
            <pc:sldMk cId="2955723235" sldId="266"/>
            <ac:spMk id="3" creationId="{2793F679-7ABE-4871-B0CA-6F856C68C68F}"/>
          </ac:spMkLst>
        </pc:spChg>
        <pc:spChg chg="del">
          <ac:chgData name="Vela" userId="ad7030102bd210f0" providerId="LiveId" clId="{79287DF5-F4BF-401B-A809-EED4EBD197FA}" dt="2021-05-06T09:44:17.662" v="2020" actId="478"/>
          <ac:spMkLst>
            <pc:docMk/>
            <pc:sldMk cId="2955723235" sldId="266"/>
            <ac:spMk id="9" creationId="{9CE21F9A-4B8A-4902-90D5-A456462E0160}"/>
          </ac:spMkLst>
        </pc:spChg>
        <pc:spChg chg="add del">
          <ac:chgData name="Vela" userId="ad7030102bd210f0" providerId="LiveId" clId="{79287DF5-F4BF-401B-A809-EED4EBD197FA}" dt="2021-05-06T09:44:19.584" v="2022" actId="22"/>
          <ac:spMkLst>
            <pc:docMk/>
            <pc:sldMk cId="2955723235" sldId="266"/>
            <ac:spMk id="10" creationId="{2AA87E69-C2A4-480D-94E4-0BC60D97CB1A}"/>
          </ac:spMkLst>
        </pc:spChg>
        <pc:spChg chg="mod">
          <ac:chgData name="Vela" userId="ad7030102bd210f0" providerId="LiveId" clId="{79287DF5-F4BF-401B-A809-EED4EBD197FA}" dt="2021-05-06T09:46:41.660" v="2190" actId="1076"/>
          <ac:spMkLst>
            <pc:docMk/>
            <pc:sldMk cId="2955723235" sldId="266"/>
            <ac:spMk id="12" creationId="{C16AC88B-A379-4E58-A523-AAB0D1040601}"/>
          </ac:spMkLst>
        </pc:spChg>
        <pc:spChg chg="add del">
          <ac:chgData name="Vela" userId="ad7030102bd210f0" providerId="LiveId" clId="{79287DF5-F4BF-401B-A809-EED4EBD197FA}" dt="2021-05-06T09:44:30.266" v="2024" actId="22"/>
          <ac:spMkLst>
            <pc:docMk/>
            <pc:sldMk cId="2955723235" sldId="266"/>
            <ac:spMk id="13" creationId="{00C6A865-975B-4508-BEBC-FAA0CCD7E24F}"/>
          </ac:spMkLst>
        </pc:spChg>
        <pc:spChg chg="add del">
          <ac:chgData name="Vela" userId="ad7030102bd210f0" providerId="LiveId" clId="{79287DF5-F4BF-401B-A809-EED4EBD197FA}" dt="2021-05-06T09:44:31.502" v="2026" actId="22"/>
          <ac:spMkLst>
            <pc:docMk/>
            <pc:sldMk cId="2955723235" sldId="266"/>
            <ac:spMk id="16" creationId="{11080A69-02F1-40D7-AD54-F8C66981E537}"/>
          </ac:spMkLst>
        </pc:spChg>
        <pc:spChg chg="add mod">
          <ac:chgData name="Vela" userId="ad7030102bd210f0" providerId="LiveId" clId="{79287DF5-F4BF-401B-A809-EED4EBD197FA}" dt="2021-05-06T09:47:06.227" v="2258" actId="20577"/>
          <ac:spMkLst>
            <pc:docMk/>
            <pc:sldMk cId="2955723235" sldId="266"/>
            <ac:spMk id="17" creationId="{F981758C-F99B-4487-B81B-9CB64802D184}"/>
          </ac:spMkLst>
        </pc:spChg>
        <pc:picChg chg="del">
          <ac:chgData name="Vela" userId="ad7030102bd210f0" providerId="LiveId" clId="{79287DF5-F4BF-401B-A809-EED4EBD197FA}" dt="2021-05-06T09:44:15.530" v="2019" actId="478"/>
          <ac:picMkLst>
            <pc:docMk/>
            <pc:sldMk cId="2955723235" sldId="266"/>
            <ac:picMk id="8" creationId="{7CB0300A-4F22-4DE8-A9BB-EE786E78FC76}"/>
          </ac:picMkLst>
        </pc:picChg>
        <pc:picChg chg="add mod">
          <ac:chgData name="Vela" userId="ad7030102bd210f0" providerId="LiveId" clId="{79287DF5-F4BF-401B-A809-EED4EBD197FA}" dt="2021-05-06T09:45:02.876" v="2031" actId="1076"/>
          <ac:picMkLst>
            <pc:docMk/>
            <pc:sldMk cId="2955723235" sldId="266"/>
            <ac:picMk id="11" creationId="{29487BA0-3A06-4ECF-AF55-D39A28CA6FDE}"/>
          </ac:picMkLst>
        </pc:picChg>
      </pc:sldChg>
      <pc:sldChg chg="del">
        <pc:chgData name="Vela" userId="ad7030102bd210f0" providerId="LiveId" clId="{79287DF5-F4BF-401B-A809-EED4EBD197FA}" dt="2021-05-06T11:28:44.866" v="3360" actId="47"/>
        <pc:sldMkLst>
          <pc:docMk/>
          <pc:sldMk cId="2984006766" sldId="267"/>
        </pc:sldMkLst>
      </pc:sldChg>
      <pc:sldChg chg="del">
        <pc:chgData name="Vela" userId="ad7030102bd210f0" providerId="LiveId" clId="{79287DF5-F4BF-401B-A809-EED4EBD197FA}" dt="2021-05-06T11:35:49.158" v="3361" actId="47"/>
        <pc:sldMkLst>
          <pc:docMk/>
          <pc:sldMk cId="1461630649" sldId="268"/>
        </pc:sldMkLst>
      </pc:sldChg>
      <pc:sldChg chg="addSp delSp modSp mod">
        <pc:chgData name="Vela" userId="ad7030102bd210f0" providerId="LiveId" clId="{79287DF5-F4BF-401B-A809-EED4EBD197FA}" dt="2021-05-06T09:29:06.578" v="1799" actId="1076"/>
        <pc:sldMkLst>
          <pc:docMk/>
          <pc:sldMk cId="789329819" sldId="269"/>
        </pc:sldMkLst>
        <pc:spChg chg="add mod">
          <ac:chgData name="Vela" userId="ad7030102bd210f0" providerId="LiveId" clId="{79287DF5-F4BF-401B-A809-EED4EBD197FA}" dt="2021-05-06T09:29:04.676" v="1798" actId="20577"/>
          <ac:spMkLst>
            <pc:docMk/>
            <pc:sldMk cId="789329819" sldId="269"/>
            <ac:spMk id="2" creationId="{3B900D28-BD09-4570-98DC-592E435E6A97}"/>
          </ac:spMkLst>
        </pc:spChg>
        <pc:spChg chg="del mod">
          <ac:chgData name="Vela" userId="ad7030102bd210f0" providerId="LiveId" clId="{79287DF5-F4BF-401B-A809-EED4EBD197FA}" dt="2021-05-06T08:56:00.394" v="68" actId="478"/>
          <ac:spMkLst>
            <pc:docMk/>
            <pc:sldMk cId="789329819" sldId="269"/>
            <ac:spMk id="16" creationId="{880EB633-5A29-4809-9893-5624E81AD4DC}"/>
          </ac:spMkLst>
        </pc:spChg>
        <pc:spChg chg="mod">
          <ac:chgData name="Vela" userId="ad7030102bd210f0" providerId="LiveId" clId="{79287DF5-F4BF-401B-A809-EED4EBD197FA}" dt="2021-05-06T08:55:28.448" v="38" actId="20577"/>
          <ac:spMkLst>
            <pc:docMk/>
            <pc:sldMk cId="789329819" sldId="269"/>
            <ac:spMk id="22" creationId="{DAFBCFE5-7BB8-4234-B7F3-CEFBEA03A18E}"/>
          </ac:spMkLst>
        </pc:spChg>
        <pc:spChg chg="del">
          <ac:chgData name="Vela" userId="ad7030102bd210f0" providerId="LiveId" clId="{79287DF5-F4BF-401B-A809-EED4EBD197FA}" dt="2021-05-06T08:55:33.111" v="39" actId="478"/>
          <ac:spMkLst>
            <pc:docMk/>
            <pc:sldMk cId="789329819" sldId="269"/>
            <ac:spMk id="23" creationId="{ADE3C419-C4DA-4AED-A486-7A64FAD5BA33}"/>
          </ac:spMkLst>
        </pc:spChg>
        <pc:spChg chg="del mod">
          <ac:chgData name="Vela" userId="ad7030102bd210f0" providerId="LiveId" clId="{79287DF5-F4BF-401B-A809-EED4EBD197FA}" dt="2021-05-06T08:55:58.633" v="66"/>
          <ac:spMkLst>
            <pc:docMk/>
            <pc:sldMk cId="789329819" sldId="269"/>
            <ac:spMk id="24" creationId="{CE1DED26-DF27-4302-9B65-20079801F8A8}"/>
          </ac:spMkLst>
        </pc:spChg>
        <pc:picChg chg="mod">
          <ac:chgData name="Vela" userId="ad7030102bd210f0" providerId="LiveId" clId="{79287DF5-F4BF-401B-A809-EED4EBD197FA}" dt="2021-05-06T09:29:06.578" v="1799" actId="1076"/>
          <ac:picMkLst>
            <pc:docMk/>
            <pc:sldMk cId="789329819" sldId="269"/>
            <ac:picMk id="5" creationId="{40F14330-DBEC-47D6-99BE-9EFE963DCECB}"/>
          </ac:picMkLst>
        </pc:picChg>
      </pc:sldChg>
      <pc:sldChg chg="addSp modSp add mod">
        <pc:chgData name="Vela" userId="ad7030102bd210f0" providerId="LiveId" clId="{79287DF5-F4BF-401B-A809-EED4EBD197FA}" dt="2021-05-06T11:27:22.242" v="3357" actId="20577"/>
        <pc:sldMkLst>
          <pc:docMk/>
          <pc:sldMk cId="32111290" sldId="271"/>
        </pc:sldMkLst>
        <pc:spChg chg="mod">
          <ac:chgData name="Vela" userId="ad7030102bd210f0" providerId="LiveId" clId="{79287DF5-F4BF-401B-A809-EED4EBD197FA}" dt="2021-05-06T11:27:22.242" v="3357" actId="20577"/>
          <ac:spMkLst>
            <pc:docMk/>
            <pc:sldMk cId="32111290" sldId="271"/>
            <ac:spMk id="2" creationId="{278EB25C-2163-4AA8-AEB4-B2EAECDB4EAD}"/>
          </ac:spMkLst>
        </pc:spChg>
        <pc:spChg chg="mod">
          <ac:chgData name="Vela" userId="ad7030102bd210f0" providerId="LiveId" clId="{79287DF5-F4BF-401B-A809-EED4EBD197FA}" dt="2021-05-06T09:27:29.844" v="1775" actId="1076"/>
          <ac:spMkLst>
            <pc:docMk/>
            <pc:sldMk cId="32111290" sldId="271"/>
            <ac:spMk id="3" creationId="{2793F679-7ABE-4871-B0CA-6F856C68C68F}"/>
          </ac:spMkLst>
        </pc:spChg>
        <pc:spChg chg="mod">
          <ac:chgData name="Vela" userId="ad7030102bd210f0" providerId="LiveId" clId="{79287DF5-F4BF-401B-A809-EED4EBD197FA}" dt="2021-05-06T11:26:25.946" v="3316" actId="1076"/>
          <ac:spMkLst>
            <pc:docMk/>
            <pc:sldMk cId="32111290" sldId="271"/>
            <ac:spMk id="12" creationId="{C16AC88B-A379-4E58-A523-AAB0D1040601}"/>
          </ac:spMkLst>
        </pc:spChg>
        <pc:picChg chg="add mod">
          <ac:chgData name="Vela" userId="ad7030102bd210f0" providerId="LiveId" clId="{79287DF5-F4BF-401B-A809-EED4EBD197FA}" dt="2021-05-06T11:26:25.440" v="3315" actId="1076"/>
          <ac:picMkLst>
            <pc:docMk/>
            <pc:sldMk cId="32111290" sldId="271"/>
            <ac:picMk id="5" creationId="{D85E2DA2-F96F-4885-A485-8239D1A7F05F}"/>
          </ac:picMkLst>
        </pc:picChg>
      </pc:sldChg>
      <pc:sldChg chg="modSp add mod">
        <pc:chgData name="Vela" userId="ad7030102bd210f0" providerId="LiveId" clId="{79287DF5-F4BF-401B-A809-EED4EBD197FA}" dt="2021-05-06T09:35:55.255" v="1987" actId="20577"/>
        <pc:sldMkLst>
          <pc:docMk/>
          <pc:sldMk cId="559052768" sldId="272"/>
        </pc:sldMkLst>
        <pc:spChg chg="mod">
          <ac:chgData name="Vela" userId="ad7030102bd210f0" providerId="LiveId" clId="{79287DF5-F4BF-401B-A809-EED4EBD197FA}" dt="2021-05-06T09:35:55.255" v="1987" actId="20577"/>
          <ac:spMkLst>
            <pc:docMk/>
            <pc:sldMk cId="559052768" sldId="272"/>
            <ac:spMk id="3" creationId="{22FC7DD6-CD4C-43CC-9EDA-1A9314BBEA22}"/>
          </ac:spMkLst>
        </pc:spChg>
      </pc:sldChg>
      <pc:sldChg chg="addSp delSp modSp add mod">
        <pc:chgData name="Vela" userId="ad7030102bd210f0" providerId="LiveId" clId="{79287DF5-F4BF-401B-A809-EED4EBD197FA}" dt="2021-05-06T09:37:01.989" v="1992" actId="22"/>
        <pc:sldMkLst>
          <pc:docMk/>
          <pc:sldMk cId="1413635202" sldId="273"/>
        </pc:sldMkLst>
        <pc:spChg chg="mod">
          <ac:chgData name="Vela" userId="ad7030102bd210f0" providerId="LiveId" clId="{79287DF5-F4BF-401B-A809-EED4EBD197FA}" dt="2021-05-06T09:36:57.378" v="1990"/>
          <ac:spMkLst>
            <pc:docMk/>
            <pc:sldMk cId="1413635202" sldId="273"/>
            <ac:spMk id="3" creationId="{22FC7DD6-CD4C-43CC-9EDA-1A9314BBEA22}"/>
          </ac:spMkLst>
        </pc:spChg>
        <pc:spChg chg="add del">
          <ac:chgData name="Vela" userId="ad7030102bd210f0" providerId="LiveId" clId="{79287DF5-F4BF-401B-A809-EED4EBD197FA}" dt="2021-05-06T09:37:01.989" v="1992" actId="22"/>
          <ac:spMkLst>
            <pc:docMk/>
            <pc:sldMk cId="1413635202" sldId="273"/>
            <ac:spMk id="9" creationId="{911CC6A4-1075-48EF-A585-AA995EA7FC28}"/>
          </ac:spMkLst>
        </pc:spChg>
      </pc:sldChg>
      <pc:sldChg chg="addSp delSp modSp add mod">
        <pc:chgData name="Vela" userId="ad7030102bd210f0" providerId="LiveId" clId="{79287DF5-F4BF-401B-A809-EED4EBD197FA}" dt="2021-05-06T09:39:10.054" v="1997" actId="22"/>
        <pc:sldMkLst>
          <pc:docMk/>
          <pc:sldMk cId="2262238332" sldId="274"/>
        </pc:sldMkLst>
        <pc:spChg chg="mod">
          <ac:chgData name="Vela" userId="ad7030102bd210f0" providerId="LiveId" clId="{79287DF5-F4BF-401B-A809-EED4EBD197FA}" dt="2021-05-06T09:38:57.377" v="1995"/>
          <ac:spMkLst>
            <pc:docMk/>
            <pc:sldMk cId="2262238332" sldId="274"/>
            <ac:spMk id="3" creationId="{22FC7DD6-CD4C-43CC-9EDA-1A9314BBEA22}"/>
          </ac:spMkLst>
        </pc:spChg>
        <pc:spChg chg="add del">
          <ac:chgData name="Vela" userId="ad7030102bd210f0" providerId="LiveId" clId="{79287DF5-F4BF-401B-A809-EED4EBD197FA}" dt="2021-05-06T09:39:10.054" v="1997" actId="22"/>
          <ac:spMkLst>
            <pc:docMk/>
            <pc:sldMk cId="2262238332" sldId="274"/>
            <ac:spMk id="9" creationId="{A6275F6D-3D0D-4DD7-824B-4DB4724845A0}"/>
          </ac:spMkLst>
        </pc:spChg>
      </pc:sldChg>
      <pc:sldChg chg="modSp add mod">
        <pc:chgData name="Vela" userId="ad7030102bd210f0" providerId="LiveId" clId="{79287DF5-F4BF-401B-A809-EED4EBD197FA}" dt="2021-05-06T09:40:12.326" v="1999"/>
        <pc:sldMkLst>
          <pc:docMk/>
          <pc:sldMk cId="869374946" sldId="275"/>
        </pc:sldMkLst>
        <pc:spChg chg="mod">
          <ac:chgData name="Vela" userId="ad7030102bd210f0" providerId="LiveId" clId="{79287DF5-F4BF-401B-A809-EED4EBD197FA}" dt="2021-05-06T09:40:12.326" v="1999"/>
          <ac:spMkLst>
            <pc:docMk/>
            <pc:sldMk cId="869374946" sldId="275"/>
            <ac:spMk id="3" creationId="{22FC7DD6-CD4C-43CC-9EDA-1A9314BBEA22}"/>
          </ac:spMkLst>
        </pc:spChg>
      </pc:sldChg>
      <pc:sldChg chg="addSp delSp modSp add mod">
        <pc:chgData name="Vela" userId="ad7030102bd210f0" providerId="LiveId" clId="{79287DF5-F4BF-401B-A809-EED4EBD197FA}" dt="2021-05-06T09:53:23.529" v="2433" actId="20577"/>
        <pc:sldMkLst>
          <pc:docMk/>
          <pc:sldMk cId="2212064212" sldId="276"/>
        </pc:sldMkLst>
        <pc:spChg chg="mod">
          <ac:chgData name="Vela" userId="ad7030102bd210f0" providerId="LiveId" clId="{79287DF5-F4BF-401B-A809-EED4EBD197FA}" dt="2021-05-06T09:53:23.529" v="2433" actId="20577"/>
          <ac:spMkLst>
            <pc:docMk/>
            <pc:sldMk cId="2212064212" sldId="276"/>
            <ac:spMk id="17" creationId="{F981758C-F99B-4487-B81B-9CB64802D184}"/>
          </ac:spMkLst>
        </pc:spChg>
        <pc:picChg chg="add del mod">
          <ac:chgData name="Vela" userId="ad7030102bd210f0" providerId="LiveId" clId="{79287DF5-F4BF-401B-A809-EED4EBD197FA}" dt="2021-05-06T09:50:51.611" v="2266" actId="478"/>
          <ac:picMkLst>
            <pc:docMk/>
            <pc:sldMk cId="2212064212" sldId="276"/>
            <ac:picMk id="3" creationId="{4EC7CA4C-8717-4E6E-8EB2-7F03A2B5B95B}"/>
          </ac:picMkLst>
        </pc:picChg>
        <pc:picChg chg="add del mod">
          <ac:chgData name="Vela" userId="ad7030102bd210f0" providerId="LiveId" clId="{79287DF5-F4BF-401B-A809-EED4EBD197FA}" dt="2021-05-06T09:52:48.548" v="2362" actId="478"/>
          <ac:picMkLst>
            <pc:docMk/>
            <pc:sldMk cId="2212064212" sldId="276"/>
            <ac:picMk id="5" creationId="{787F082D-DD7E-4544-B1E9-A92D2CD3A035}"/>
          </ac:picMkLst>
        </pc:picChg>
        <pc:picChg chg="add mod">
          <ac:chgData name="Vela" userId="ad7030102bd210f0" providerId="LiveId" clId="{79287DF5-F4BF-401B-A809-EED4EBD197FA}" dt="2021-05-06T09:52:54.362" v="2365" actId="14100"/>
          <ac:picMkLst>
            <pc:docMk/>
            <pc:sldMk cId="2212064212" sldId="276"/>
            <ac:picMk id="8" creationId="{1B4F22BD-84AB-4473-AD81-62EA9039D744}"/>
          </ac:picMkLst>
        </pc:picChg>
        <pc:picChg chg="del">
          <ac:chgData name="Vela" userId="ad7030102bd210f0" providerId="LiveId" clId="{79287DF5-F4BF-401B-A809-EED4EBD197FA}" dt="2021-05-06T09:50:30.591" v="2260" actId="478"/>
          <ac:picMkLst>
            <pc:docMk/>
            <pc:sldMk cId="2212064212" sldId="276"/>
            <ac:picMk id="11" creationId="{29487BA0-3A06-4ECF-AF55-D39A28CA6FDE}"/>
          </ac:picMkLst>
        </pc:picChg>
      </pc:sldChg>
      <pc:sldChg chg="addSp delSp modSp add mod">
        <pc:chgData name="Vela" userId="ad7030102bd210f0" providerId="LiveId" clId="{79287DF5-F4BF-401B-A809-EED4EBD197FA}" dt="2021-05-06T11:05:56.505" v="2525" actId="1076"/>
        <pc:sldMkLst>
          <pc:docMk/>
          <pc:sldMk cId="3086044775" sldId="277"/>
        </pc:sldMkLst>
        <pc:spChg chg="add mod">
          <ac:chgData name="Vela" userId="ad7030102bd210f0" providerId="LiveId" clId="{79287DF5-F4BF-401B-A809-EED4EBD197FA}" dt="2021-05-06T11:05:56.505" v="2525" actId="1076"/>
          <ac:spMkLst>
            <pc:docMk/>
            <pc:sldMk cId="3086044775" sldId="277"/>
            <ac:spMk id="10" creationId="{DCEBBC42-806E-4EEA-95CF-7F4365AB5215}"/>
          </ac:spMkLst>
        </pc:spChg>
        <pc:spChg chg="mod">
          <ac:chgData name="Vela" userId="ad7030102bd210f0" providerId="LiveId" clId="{79287DF5-F4BF-401B-A809-EED4EBD197FA}" dt="2021-05-06T11:05:50.795" v="2522" actId="1076"/>
          <ac:spMkLst>
            <pc:docMk/>
            <pc:sldMk cId="3086044775" sldId="277"/>
            <ac:spMk id="12" creationId="{C16AC88B-A379-4E58-A523-AAB0D1040601}"/>
          </ac:spMkLst>
        </pc:spChg>
        <pc:spChg chg="del">
          <ac:chgData name="Vela" userId="ad7030102bd210f0" providerId="LiveId" clId="{79287DF5-F4BF-401B-A809-EED4EBD197FA}" dt="2021-05-06T11:03:53.623" v="2486" actId="478"/>
          <ac:spMkLst>
            <pc:docMk/>
            <pc:sldMk cId="3086044775" sldId="277"/>
            <ac:spMk id="17" creationId="{F981758C-F99B-4487-B81B-9CB64802D184}"/>
          </ac:spMkLst>
        </pc:spChg>
        <pc:picChg chg="add mod">
          <ac:chgData name="Vela" userId="ad7030102bd210f0" providerId="LiveId" clId="{79287DF5-F4BF-401B-A809-EED4EBD197FA}" dt="2021-05-06T11:03:51.591" v="2485" actId="1076"/>
          <ac:picMkLst>
            <pc:docMk/>
            <pc:sldMk cId="3086044775" sldId="277"/>
            <ac:picMk id="3" creationId="{62F7B049-A498-49D8-95A5-98D5EEB7D958}"/>
          </ac:picMkLst>
        </pc:picChg>
        <pc:picChg chg="add del mod">
          <ac:chgData name="Vela" userId="ad7030102bd210f0" providerId="LiveId" clId="{79287DF5-F4BF-401B-A809-EED4EBD197FA}" dt="2021-05-06T11:04:17.991" v="2489" actId="478"/>
          <ac:picMkLst>
            <pc:docMk/>
            <pc:sldMk cId="3086044775" sldId="277"/>
            <ac:picMk id="5" creationId="{49B972E8-EC1D-464B-B9C7-8E0078356904}"/>
          </ac:picMkLst>
        </pc:picChg>
        <pc:picChg chg="del">
          <ac:chgData name="Vela" userId="ad7030102bd210f0" providerId="LiveId" clId="{79287DF5-F4BF-401B-A809-EED4EBD197FA}" dt="2021-05-06T11:03:44.233" v="2481" actId="478"/>
          <ac:picMkLst>
            <pc:docMk/>
            <pc:sldMk cId="3086044775" sldId="277"/>
            <ac:picMk id="8" creationId="{1B4F22BD-84AB-4473-AD81-62EA9039D744}"/>
          </ac:picMkLst>
        </pc:picChg>
        <pc:picChg chg="add mod">
          <ac:chgData name="Vela" userId="ad7030102bd210f0" providerId="LiveId" clId="{79287DF5-F4BF-401B-A809-EED4EBD197FA}" dt="2021-05-06T11:04:34.874" v="2492" actId="1076"/>
          <ac:picMkLst>
            <pc:docMk/>
            <pc:sldMk cId="3086044775" sldId="277"/>
            <ac:picMk id="9" creationId="{C24175F4-91BB-4E64-99D4-C14C98793D60}"/>
          </ac:picMkLst>
        </pc:picChg>
      </pc:sldChg>
      <pc:sldChg chg="addSp delSp modSp add mod">
        <pc:chgData name="Vela" userId="ad7030102bd210f0" providerId="LiveId" clId="{79287DF5-F4BF-401B-A809-EED4EBD197FA}" dt="2021-05-06T11:19:31.467" v="3296" actId="1076"/>
        <pc:sldMkLst>
          <pc:docMk/>
          <pc:sldMk cId="2587161014" sldId="278"/>
        </pc:sldMkLst>
        <pc:spChg chg="add mod">
          <ac:chgData name="Vela" userId="ad7030102bd210f0" providerId="LiveId" clId="{79287DF5-F4BF-401B-A809-EED4EBD197FA}" dt="2021-05-06T11:16:53.091" v="3178" actId="20577"/>
          <ac:spMkLst>
            <pc:docMk/>
            <pc:sldMk cId="2587161014" sldId="278"/>
            <ac:spMk id="2" creationId="{A6FA6F64-EB06-43A3-8D12-BA2C22E3BEC1}"/>
          </ac:spMkLst>
        </pc:spChg>
        <pc:spChg chg="del mod">
          <ac:chgData name="Vela" userId="ad7030102bd210f0" providerId="LiveId" clId="{79287DF5-F4BF-401B-A809-EED4EBD197FA}" dt="2021-05-06T11:06:25.418" v="2530" actId="478"/>
          <ac:spMkLst>
            <pc:docMk/>
            <pc:sldMk cId="2587161014" sldId="278"/>
            <ac:spMk id="10" creationId="{DCEBBC42-806E-4EEA-95CF-7F4365AB5215}"/>
          </ac:spMkLst>
        </pc:spChg>
        <pc:spChg chg="mod">
          <ac:chgData name="Vela" userId="ad7030102bd210f0" providerId="LiveId" clId="{79287DF5-F4BF-401B-A809-EED4EBD197FA}" dt="2021-05-06T11:06:46.409" v="2533" actId="20577"/>
          <ac:spMkLst>
            <pc:docMk/>
            <pc:sldMk cId="2587161014" sldId="278"/>
            <ac:spMk id="12" creationId="{C16AC88B-A379-4E58-A523-AAB0D1040601}"/>
          </ac:spMkLst>
        </pc:spChg>
        <pc:picChg chg="mod">
          <ac:chgData name="Vela" userId="ad7030102bd210f0" providerId="LiveId" clId="{79287DF5-F4BF-401B-A809-EED4EBD197FA}" dt="2021-05-06T11:19:10.336" v="3287" actId="1076"/>
          <ac:picMkLst>
            <pc:docMk/>
            <pc:sldMk cId="2587161014" sldId="278"/>
            <ac:picMk id="3" creationId="{62F7B049-A498-49D8-95A5-98D5EEB7D958}"/>
          </ac:picMkLst>
        </pc:picChg>
        <pc:picChg chg="add mod">
          <ac:chgData name="Vela" userId="ad7030102bd210f0" providerId="LiveId" clId="{79287DF5-F4BF-401B-A809-EED4EBD197FA}" dt="2021-05-06T11:19:31.467" v="3296" actId="1076"/>
          <ac:picMkLst>
            <pc:docMk/>
            <pc:sldMk cId="2587161014" sldId="278"/>
            <ac:picMk id="5" creationId="{77F9F29A-2E46-482E-A00C-E800834A45F5}"/>
          </ac:picMkLst>
        </pc:picChg>
        <pc:picChg chg="mod">
          <ac:chgData name="Vela" userId="ad7030102bd210f0" providerId="LiveId" clId="{79287DF5-F4BF-401B-A809-EED4EBD197FA}" dt="2021-05-06T11:19:25.662" v="3294" actId="1076"/>
          <ac:picMkLst>
            <pc:docMk/>
            <pc:sldMk cId="2587161014" sldId="278"/>
            <ac:picMk id="9" creationId="{C24175F4-91BB-4E64-99D4-C14C98793D60}"/>
          </ac:picMkLst>
        </pc:picChg>
      </pc:sldChg>
      <pc:sldChg chg="delSp modSp add del mod">
        <pc:chgData name="Vela" userId="ad7030102bd210f0" providerId="LiveId" clId="{79287DF5-F4BF-401B-A809-EED4EBD197FA}" dt="2021-05-06T11:28:43.277" v="3359" actId="47"/>
        <pc:sldMkLst>
          <pc:docMk/>
          <pc:sldMk cId="2741610866" sldId="279"/>
        </pc:sldMkLst>
        <pc:spChg chg="mod">
          <ac:chgData name="Vela" userId="ad7030102bd210f0" providerId="LiveId" clId="{79287DF5-F4BF-401B-A809-EED4EBD197FA}" dt="2021-05-06T11:28:39.512" v="3358" actId="6549"/>
          <ac:spMkLst>
            <pc:docMk/>
            <pc:sldMk cId="2741610866" sldId="279"/>
            <ac:spMk id="2" creationId="{A6FA6F64-EB06-43A3-8D12-BA2C22E3BEC1}"/>
          </ac:spMkLst>
        </pc:spChg>
        <pc:spChg chg="mod">
          <ac:chgData name="Vela" userId="ad7030102bd210f0" providerId="LiveId" clId="{79287DF5-F4BF-401B-A809-EED4EBD197FA}" dt="2021-05-06T11:18:02.297" v="3223" actId="1076"/>
          <ac:spMkLst>
            <pc:docMk/>
            <pc:sldMk cId="2741610866" sldId="279"/>
            <ac:spMk id="12" creationId="{C16AC88B-A379-4E58-A523-AAB0D1040601}"/>
          </ac:spMkLst>
        </pc:spChg>
        <pc:picChg chg="del">
          <ac:chgData name="Vela" userId="ad7030102bd210f0" providerId="LiveId" clId="{79287DF5-F4BF-401B-A809-EED4EBD197FA}" dt="2021-05-06T11:18:01.271" v="3222" actId="478"/>
          <ac:picMkLst>
            <pc:docMk/>
            <pc:sldMk cId="2741610866" sldId="279"/>
            <ac:picMk id="3" creationId="{62F7B049-A498-49D8-95A5-98D5EEB7D958}"/>
          </ac:picMkLst>
        </pc:picChg>
        <pc:picChg chg="del">
          <ac:chgData name="Vela" userId="ad7030102bd210f0" providerId="LiveId" clId="{79287DF5-F4BF-401B-A809-EED4EBD197FA}" dt="2021-05-06T11:18:03.229" v="3224" actId="478"/>
          <ac:picMkLst>
            <pc:docMk/>
            <pc:sldMk cId="2741610866" sldId="279"/>
            <ac:picMk id="9" creationId="{C24175F4-91BB-4E64-99D4-C14C98793D60}"/>
          </ac:picMkLst>
        </pc:picChg>
      </pc:sldChg>
    </pc:docChg>
  </pc:docChgLst>
  <pc:docChgLst>
    <pc:chgData name="Yang Vela" userId="ad7030102bd210f0" providerId="LiveId" clId="{5B778049-3F85-4133-88BC-A59EDBCE985C}"/>
    <pc:docChg chg="undo custSel modSld">
      <pc:chgData name="Yang Vela" userId="ad7030102bd210f0" providerId="LiveId" clId="{5B778049-3F85-4133-88BC-A59EDBCE985C}" dt="2021-06-03T05:05:49.178" v="12" actId="1076"/>
      <pc:docMkLst>
        <pc:docMk/>
      </pc:docMkLst>
      <pc:sldChg chg="addSp delSp modSp mod">
        <pc:chgData name="Yang Vela" userId="ad7030102bd210f0" providerId="LiveId" clId="{5B778049-3F85-4133-88BC-A59EDBCE985C}" dt="2021-06-03T05:05:49.178" v="12" actId="1076"/>
        <pc:sldMkLst>
          <pc:docMk/>
          <pc:sldMk cId="2212064212" sldId="276"/>
        </pc:sldMkLst>
        <pc:spChg chg="ord">
          <ac:chgData name="Yang Vela" userId="ad7030102bd210f0" providerId="LiveId" clId="{5B778049-3F85-4133-88BC-A59EDBCE985C}" dt="2021-06-03T05:05:20.778" v="9" actId="166"/>
          <ac:spMkLst>
            <pc:docMk/>
            <pc:sldMk cId="2212064212" sldId="276"/>
            <ac:spMk id="17" creationId="{F981758C-F99B-4487-B81B-9CB64802D184}"/>
          </ac:spMkLst>
        </pc:spChg>
        <pc:picChg chg="add del">
          <ac:chgData name="Yang Vela" userId="ad7030102bd210f0" providerId="LiveId" clId="{5B778049-3F85-4133-88BC-A59EDBCE985C}" dt="2021-06-03T05:05:11.080" v="7" actId="478"/>
          <ac:picMkLst>
            <pc:docMk/>
            <pc:sldMk cId="2212064212" sldId="276"/>
            <ac:picMk id="3" creationId="{F22F85C0-21DA-446B-80BA-A7434B69269F}"/>
          </ac:picMkLst>
        </pc:picChg>
        <pc:picChg chg="add mod ord">
          <ac:chgData name="Yang Vela" userId="ad7030102bd210f0" providerId="LiveId" clId="{5B778049-3F85-4133-88BC-A59EDBCE985C}" dt="2021-06-03T05:05:49.178" v="12" actId="1076"/>
          <ac:picMkLst>
            <pc:docMk/>
            <pc:sldMk cId="2212064212" sldId="276"/>
            <ac:picMk id="4" creationId="{0B46CDAA-3ABC-4C34-A444-4D2ADA55AD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A0279-E804-4CD6-AA44-7D9227905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1BC1DA-AFDF-44BD-8FA6-AF785A617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0CD617-0DEB-4B80-B527-916410B8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279A25-5543-4461-B0FB-E21F800F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8A2CF-63C8-4807-B6A6-C0EBFB22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1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E2C4-A6C6-4C44-9B35-383DC173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BF12D-4A73-446B-B058-78E52EC89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912D6-720D-44C5-AAC2-3DBCAB76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E0F63-A4C7-4578-B7EB-F6628645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7FA5C-AC65-4FF4-ACFE-8014CDD2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5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99E536-21E5-4746-8B07-3A6D33429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422E2C-1D7E-4AD1-BE3F-EEEFE691A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AA6EB-9648-4561-AC25-62F2B1A1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5832A-348D-4EE4-B5C5-4A83592D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238313-D977-47AB-AE29-4C9D7C12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1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83079-319A-4CF3-B6E2-C54319FC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F6DD2-1DFA-4788-9F9A-D3AC6C77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76706-66FE-4205-A4B0-314E6324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D5027C-819F-48FC-9D8E-FEDBAFCE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E91B2-FF10-4D88-B269-8A5F0BE9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5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D6C13-0B9F-47D0-A1D0-09588A27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35C14D-94D7-4C4E-B440-500CA7BB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09145-86C4-4235-8E58-EA7B2A4F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D964C-58C2-42C5-94D9-6C739827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071F9-B1DD-493B-A065-2E6DEC88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03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81F9C-CFC5-4392-8CC7-25F8C67F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41B29-0568-4813-B36A-CE98D2B7D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1AB842-79AA-4730-AE27-446CF4AB7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F12390-3744-4425-B8DA-4410DC81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11DAC-2D30-4BC2-9675-F878366B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EF520F-C93F-4C36-B271-93A321BA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22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FDAFD-434C-4295-86A4-EF3BE21C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08859-8CE2-46DA-A239-01C07907A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72F22F-861B-4855-A145-CA23D1F7F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F0F152-90DD-4C1D-8CD7-D4B253B90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8F42E7-6721-42C7-A4CB-B38D48368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163586-4FBC-48B5-B903-9CF127FE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59C602-F0FA-4AE5-81B1-A24F373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F7FC3B-00D1-4BDF-ABC3-A80B27EE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24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406B5-F546-48BD-8194-F9A04FA7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D65A0D-694C-4BA0-890A-F85E92A9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FE60A-EAE4-42BA-A281-51228BE6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7749AC-872D-423E-B806-40D818F1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275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132A5D-E454-4A4B-9EA9-9F8F08A3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FF10EC-A4C7-4993-8810-ABF99D5F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084592-5366-4269-A7B4-5C065E35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2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C77EC-E136-4160-9F0D-F4D3482F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E0526-93C1-4C96-B622-B5A2A45C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F439DB-C5FD-41C7-AFD8-6B4E5E585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C31E4F-EE2E-4336-A6A1-DF19FD90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6618C4-2E9E-4048-9587-CE983375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B12970-49E1-4185-9F39-7095E1BC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B0632-B98E-4937-93F2-C3220C8B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F5A657-1E4D-446C-94BB-BF709EECD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5B225B-712D-4E6E-941F-B3401157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563BA4-CD04-4087-B1C6-280D058D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989F5D-FA49-4C46-87C8-5B7EF748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AD460A-7229-4F0F-AC94-6DAC5BFA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68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48EE74-4C06-4F8B-98B2-42365D4F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0AC8A-00B4-478C-A156-02CCCD818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588290-DDBB-454D-A0C5-8EC6A66A4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7D6D8-F030-4F62-B1C1-007C933841F6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8E32E-9526-4A0B-9880-2FB20429F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67F1A-728F-4BB8-9847-E3402DCFC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6B2F2-EE22-400C-AB64-AE2F271EB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63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2.em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microsoft.com/office/2007/relationships/hdphoto" Target="../media/hdphoto1.wdp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image" Target="../media/image1.jp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em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乐高, 玩具, 游戏机, 盒子&#10;&#10;描述已自动生成">
            <a:extLst>
              <a:ext uri="{FF2B5EF4-FFF2-40B4-BE49-F238E27FC236}">
                <a16:creationId xmlns:a16="http://schemas.microsoft.com/office/drawing/2014/main" id="{40F14330-DBEC-47D6-99BE-9EFE963D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471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乐高, 玩具, 游戏机, 盒子&#10;&#10;描述已自动生成">
            <a:extLst>
              <a:ext uri="{FF2B5EF4-FFF2-40B4-BE49-F238E27FC236}">
                <a16:creationId xmlns:a16="http://schemas.microsoft.com/office/drawing/2014/main" id="{A188B95E-EA88-4C4C-A447-FE958298E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819" r="48378"/>
          <a:stretch>
            <a:fillRect/>
          </a:stretch>
        </p:blipFill>
        <p:spPr>
          <a:xfrm>
            <a:off x="0" y="3965227"/>
            <a:ext cx="6293700" cy="2892773"/>
          </a:xfrm>
          <a:custGeom>
            <a:avLst/>
            <a:gdLst>
              <a:gd name="connsiteX0" fmla="*/ 5578969 w 6293700"/>
              <a:gd name="connsiteY0" fmla="*/ 0 h 2892773"/>
              <a:gd name="connsiteX1" fmla="*/ 6293700 w 6293700"/>
              <a:gd name="connsiteY1" fmla="*/ 2892773 h 2892773"/>
              <a:gd name="connsiteX2" fmla="*/ 0 w 6293700"/>
              <a:gd name="connsiteY2" fmla="*/ 2892773 h 2892773"/>
              <a:gd name="connsiteX3" fmla="*/ 0 w 6293700"/>
              <a:gd name="connsiteY3" fmla="*/ 1378422 h 28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3700" h="2892773">
                <a:moveTo>
                  <a:pt x="5578969" y="0"/>
                </a:moveTo>
                <a:lnTo>
                  <a:pt x="6293700" y="2892773"/>
                </a:lnTo>
                <a:lnTo>
                  <a:pt x="0" y="2892773"/>
                </a:lnTo>
                <a:lnTo>
                  <a:pt x="0" y="1378422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pic>
        <p:nvPicPr>
          <p:cNvPr id="21" name="图片 20" descr="图片包含 乐高, 玩具, 游戏机, 盒子&#10;&#10;描述已自动生成">
            <a:extLst>
              <a:ext uri="{FF2B5EF4-FFF2-40B4-BE49-F238E27FC236}">
                <a16:creationId xmlns:a16="http://schemas.microsoft.com/office/drawing/2014/main" id="{CFEA2599-1630-49B1-A363-BD4922A38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36" b="75185"/>
          <a:stretch>
            <a:fillRect/>
          </a:stretch>
        </p:blipFill>
        <p:spPr>
          <a:xfrm>
            <a:off x="9233674" y="1"/>
            <a:ext cx="2958326" cy="1701800"/>
          </a:xfrm>
          <a:custGeom>
            <a:avLst/>
            <a:gdLst>
              <a:gd name="connsiteX0" fmla="*/ 0 w 2958326"/>
              <a:gd name="connsiteY0" fmla="*/ 0 h 1701800"/>
              <a:gd name="connsiteX1" fmla="*/ 2958326 w 2958326"/>
              <a:gd name="connsiteY1" fmla="*/ 0 h 1701800"/>
              <a:gd name="connsiteX2" fmla="*/ 2958326 w 2958326"/>
              <a:gd name="connsiteY2" fmla="*/ 1074761 h 1701800"/>
              <a:gd name="connsiteX3" fmla="*/ 420472 w 2958326"/>
              <a:gd name="connsiteY3" fmla="*/ 17018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26" h="1701800">
                <a:moveTo>
                  <a:pt x="0" y="0"/>
                </a:moveTo>
                <a:lnTo>
                  <a:pt x="2958326" y="0"/>
                </a:lnTo>
                <a:lnTo>
                  <a:pt x="2958326" y="1074761"/>
                </a:lnTo>
                <a:lnTo>
                  <a:pt x="420472" y="1701800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70848E1-5EB1-4317-AB4C-1E055A06A56E}"/>
              </a:ext>
            </a:extLst>
          </p:cNvPr>
          <p:cNvSpPr/>
          <p:nvPr/>
        </p:nvSpPr>
        <p:spPr>
          <a:xfrm rot="20767297">
            <a:off x="-84449" y="4654507"/>
            <a:ext cx="6109968" cy="2979761"/>
          </a:xfrm>
          <a:custGeom>
            <a:avLst/>
            <a:gdLst>
              <a:gd name="connsiteX0" fmla="*/ 6109968 w 6109968"/>
              <a:gd name="connsiteY0" fmla="*/ 0 h 2979761"/>
              <a:gd name="connsiteX1" fmla="*/ 6109968 w 6109968"/>
              <a:gd name="connsiteY1" fmla="*/ 2979761 h 2979761"/>
              <a:gd name="connsiteX2" fmla="*/ 0 w 6109968"/>
              <a:gd name="connsiteY2" fmla="*/ 1470143 h 2979761"/>
              <a:gd name="connsiteX3" fmla="*/ 363235 w 6109968"/>
              <a:gd name="connsiteY3" fmla="*/ 0 h 297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9968" h="2979761">
                <a:moveTo>
                  <a:pt x="6109968" y="0"/>
                </a:moveTo>
                <a:lnTo>
                  <a:pt x="6109968" y="2979761"/>
                </a:lnTo>
                <a:lnTo>
                  <a:pt x="0" y="1470143"/>
                </a:lnTo>
                <a:lnTo>
                  <a:pt x="363235" y="0"/>
                </a:lnTo>
                <a:close/>
              </a:path>
            </a:pathLst>
          </a:cu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FBCFE5-7BB8-4234-B7F3-CEFBEA03A18E}"/>
              </a:ext>
            </a:extLst>
          </p:cNvPr>
          <p:cNvSpPr txBox="1"/>
          <p:nvPr/>
        </p:nvSpPr>
        <p:spPr>
          <a:xfrm rot="20779328">
            <a:off x="-521159" y="4830732"/>
            <a:ext cx="62968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spc="600" dirty="0">
                <a:latin typeface="Kiona" panose="00000500000000000000" pitchFamily="2" charset="0"/>
              </a:rPr>
              <a:t>KNN+PCA</a:t>
            </a:r>
            <a:r>
              <a:rPr lang="zh-CN" altLang="en-US" sz="4400" spc="600" dirty="0">
                <a:latin typeface="Kiona" panose="00000500000000000000" pitchFamily="2" charset="0"/>
              </a:rPr>
              <a:t>实现</a:t>
            </a:r>
            <a:endParaRPr lang="en-US" altLang="zh-CN" sz="4400" spc="600" dirty="0">
              <a:latin typeface="Kiona" panose="00000500000000000000" pitchFamily="2" charset="0"/>
            </a:endParaRPr>
          </a:p>
          <a:p>
            <a:pPr algn="r"/>
            <a:r>
              <a:rPr lang="zh-CN" altLang="en-US" sz="4400" spc="600" dirty="0">
                <a:latin typeface="Kiona" panose="00000500000000000000" pitchFamily="2" charset="0"/>
              </a:rPr>
              <a:t>故障识别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900D28-BD09-4570-98DC-592E435E6A97}"/>
              </a:ext>
            </a:extLst>
          </p:cNvPr>
          <p:cNvSpPr txBox="1"/>
          <p:nvPr/>
        </p:nvSpPr>
        <p:spPr>
          <a:xfrm>
            <a:off x="8532158" y="5411613"/>
            <a:ext cx="3126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2018</a:t>
            </a:r>
            <a:r>
              <a:rPr lang="zh-CN" altLang="en-US" sz="2800" dirty="0"/>
              <a:t>级  物联网班</a:t>
            </a:r>
            <a:endParaRPr lang="en-US" altLang="zh-CN" sz="2800" dirty="0"/>
          </a:p>
          <a:p>
            <a:r>
              <a:rPr lang="en-US" altLang="zh-CN" sz="2800" dirty="0"/>
              <a:t>		  </a:t>
            </a:r>
            <a:r>
              <a:rPr lang="zh-CN" altLang="en-US" sz="2800" dirty="0"/>
              <a:t>杨帆</a:t>
            </a:r>
          </a:p>
        </p:txBody>
      </p:sp>
    </p:spTree>
    <p:extLst>
      <p:ext uri="{BB962C8B-B14F-4D97-AF65-F5344CB8AC3E}">
        <p14:creationId xmlns:p14="http://schemas.microsoft.com/office/powerpoint/2010/main" val="78932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D352382-3289-453C-9A3F-EBDEC6AE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80108CD3-9FD8-4060-9400-32F705069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021" r="3676" b="9548"/>
          <a:stretch>
            <a:fillRect/>
          </a:stretch>
        </p:blipFill>
        <p:spPr>
          <a:xfrm>
            <a:off x="444648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057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7244" y="404757"/>
            <a:ext cx="10069156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2B7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C7DD6-CD4C-43CC-9EDA-1A9314BBEA22}"/>
              </a:ext>
            </a:extLst>
          </p:cNvPr>
          <p:cNvSpPr txBox="1"/>
          <p:nvPr/>
        </p:nvSpPr>
        <p:spPr>
          <a:xfrm>
            <a:off x="1264023" y="596549"/>
            <a:ext cx="88347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训练程序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为了方便处理，做</a:t>
            </a:r>
            <a:r>
              <a:rPr lang="en-US" altLang="zh-CN" sz="1400" b="0" dirty="0" err="1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fft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将数据化为等长形式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mu = [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0.9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numOfVec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(mu));</a:t>
            </a: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初始化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1024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num);</a:t>
            </a: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PCA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计算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(mu)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读取并作</a:t>
            </a:r>
            <a:r>
              <a:rPr lang="en-US" altLang="zh-CN" sz="1400" b="0" dirty="0" err="1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fft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num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(:,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=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audioread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'C:\Users\Vela\OneDrive\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桌面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语音信号处理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\KNN\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数据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训练样本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\'</a:t>
            </a:r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'.wav'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PCA(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abs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num, mu(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存储训练集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save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_'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'-ascii'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[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numOfVec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~]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plot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numOfVec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'Color'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'#A2142F'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'LineWidth'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'PCA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特征向量与阈值的关系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axis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26223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D352382-3289-453C-9A3F-EBDEC6AE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80108CD3-9FD8-4060-9400-32F705069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021" r="3676" b="9548"/>
          <a:stretch>
            <a:fillRect/>
          </a:stretch>
        </p:blipFill>
        <p:spPr>
          <a:xfrm>
            <a:off x="444648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057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7244" y="404757"/>
            <a:ext cx="10069156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2B7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C7DD6-CD4C-43CC-9EDA-1A9314BBEA22}"/>
              </a:ext>
            </a:extLst>
          </p:cNvPr>
          <p:cNvSpPr txBox="1"/>
          <p:nvPr/>
        </p:nvSpPr>
        <p:spPr>
          <a:xfrm>
            <a:off x="1264023" y="596549"/>
            <a:ext cx="8834717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测试样本程序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训练集已经通过训练程序产生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为了方便处理，做</a:t>
            </a:r>
            <a:r>
              <a:rPr lang="en-US" altLang="zh-CN" sz="1400" b="0" dirty="0" err="1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fft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将数据化为等长形式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b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加载训练集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P1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load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'voice_PCA_0.9.csv'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P2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load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'voice_PCA_0.8.csv'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P3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load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'voice_PCA_0.7.csv'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P4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load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'voice_PCA_0.5.csv'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初始化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mu = [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0.9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58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1024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指定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PCA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维度，使其与训练集匹配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K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errNum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K;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[K(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~]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(P1);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[K(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~]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(P2);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[K(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~]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(P3);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[K(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~]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(P4);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num);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typ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num);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errNum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K;</a:t>
            </a: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加载测试样本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读取并作</a:t>
            </a:r>
            <a:r>
              <a:rPr lang="en-US" altLang="zh-CN" sz="1400" b="0" dirty="0" err="1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fft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num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(:,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=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audioread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'C:\Users\Vela\OneDrive\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桌面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语音信号处理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\KNN\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数据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测试样本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\'</a:t>
            </a:r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'.wav'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PCA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与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KNN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算法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(mu)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test_PCA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PCA_K(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abs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num, K(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num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typ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=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KNN_fun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test_PCA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(:,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mu(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errNum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find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typ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find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typ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故障率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disp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'mu = 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 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情况下的故障率：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errNum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num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'%'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]);</a:t>
            </a: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disp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真实情况下的故障率：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13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58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'%'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]);</a:t>
            </a: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plot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errNum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/num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'Color'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'#77AC30'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LineWidth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模型预测故障发生频率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hold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 on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yline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13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58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'-.k'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LineWidth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ylabel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错误率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%'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axis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26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</a:t>
            </a: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legend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模型预测故障率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真实故障率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7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游戏机, 白色, 房间, 食物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8B5FFAFB-73D4-4F77-A728-50E53F72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白色, 房间, 食物&#10;&#10;描述已自动生成">
            <a:extLst>
              <a:ext uri="{FF2B5EF4-FFF2-40B4-BE49-F238E27FC236}">
                <a16:creationId xmlns:a16="http://schemas.microsoft.com/office/drawing/2014/main" id="{1A7795EB-05A5-4EA0-9C51-0174DCC09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72" t="37329" r="30872" b="37329"/>
          <a:stretch>
            <a:fillRect/>
          </a:stretch>
        </p:blipFill>
        <p:spPr>
          <a:xfrm>
            <a:off x="3763867" y="2560022"/>
            <a:ext cx="4664257" cy="1737956"/>
          </a:xfrm>
          <a:custGeom>
            <a:avLst/>
            <a:gdLst>
              <a:gd name="connsiteX0" fmla="*/ 0 w 4664257"/>
              <a:gd name="connsiteY0" fmla="*/ 0 h 1737956"/>
              <a:gd name="connsiteX1" fmla="*/ 4664257 w 4664257"/>
              <a:gd name="connsiteY1" fmla="*/ 0 h 1737956"/>
              <a:gd name="connsiteX2" fmla="*/ 4664257 w 4664257"/>
              <a:gd name="connsiteY2" fmla="*/ 1737956 h 1737956"/>
              <a:gd name="connsiteX3" fmla="*/ 0 w 4664257"/>
              <a:gd name="connsiteY3" fmla="*/ 1737956 h 173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257" h="1737956">
                <a:moveTo>
                  <a:pt x="0" y="0"/>
                </a:moveTo>
                <a:lnTo>
                  <a:pt x="4664257" y="0"/>
                </a:lnTo>
                <a:lnTo>
                  <a:pt x="4664257" y="1737956"/>
                </a:lnTo>
                <a:lnTo>
                  <a:pt x="0" y="1737956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3763868" y="2560022"/>
            <a:ext cx="4664257" cy="1737956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08E10-1ED7-47F7-873B-757EA0A57541}"/>
              </a:ext>
            </a:extLst>
          </p:cNvPr>
          <p:cNvSpPr txBox="1"/>
          <p:nvPr/>
        </p:nvSpPr>
        <p:spPr>
          <a:xfrm>
            <a:off x="4042058" y="3125037"/>
            <a:ext cx="410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prstClr val="black"/>
                </a:solidFill>
                <a:latin typeface="Kiona" panose="00000500000000000000" pitchFamily="2" charset="0"/>
              </a:rPr>
              <a:t>结果展示</a:t>
            </a:r>
          </a:p>
        </p:txBody>
      </p:sp>
    </p:spTree>
    <p:extLst>
      <p:ext uri="{BB962C8B-B14F-4D97-AF65-F5344CB8AC3E}">
        <p14:creationId xmlns:p14="http://schemas.microsoft.com/office/powerpoint/2010/main" val="385815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白色, 房间, 食物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6C3C9D89-70DF-4A22-B72B-73DCA012F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游戏机, 白色, 房间, 食物&#10;&#10;描述已自动生成">
            <a:extLst>
              <a:ext uri="{FF2B5EF4-FFF2-40B4-BE49-F238E27FC236}">
                <a16:creationId xmlns:a16="http://schemas.microsoft.com/office/drawing/2014/main" id="{5BF77F3D-203C-4FCC-8999-ECA613E8F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" t="6784" r="3711" b="6784"/>
          <a:stretch>
            <a:fillRect/>
          </a:stretch>
        </p:blipFill>
        <p:spPr>
          <a:xfrm>
            <a:off x="436293" y="465266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BC5651C-E460-449D-81CE-A3753EBE0907}"/>
              </a:ext>
            </a:extLst>
          </p:cNvPr>
          <p:cNvSpPr/>
          <p:nvPr/>
        </p:nvSpPr>
        <p:spPr>
          <a:xfrm>
            <a:off x="444057" y="465267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6044" y="465268"/>
            <a:ext cx="10691307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D87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487BA0-3A06-4ECF-AF55-D39A28CA6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95" y="437362"/>
            <a:ext cx="7940489" cy="5955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981758C-F99B-4487-B81B-9CB64802D184}"/>
                  </a:ext>
                </a:extLst>
              </p:cNvPr>
              <p:cNvSpPr txBox="1"/>
              <p:nvPr/>
            </p:nvSpPr>
            <p:spPr>
              <a:xfrm>
                <a:off x="7971116" y="2214716"/>
                <a:ext cx="327362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可以看到，随着阈值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的增加，</a:t>
                </a:r>
                <a:r>
                  <a:rPr lang="en-US" altLang="zh-CN" dirty="0"/>
                  <a:t>PCA</a:t>
                </a:r>
                <a:r>
                  <a:rPr lang="zh-CN" altLang="en-US" dirty="0"/>
                  <a:t>要求的特征向量随之增加。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显然，当阈值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时，会利用上全部的维度，此时没有压缩效果。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981758C-F99B-4487-B81B-9CB64802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16" y="2214716"/>
                <a:ext cx="3273623" cy="1754326"/>
              </a:xfrm>
              <a:prstGeom prst="rect">
                <a:avLst/>
              </a:prstGeom>
              <a:blipFill>
                <a:blip r:embed="rId7"/>
                <a:stretch>
                  <a:fillRect l="-1676" t="-1736" r="-8380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72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白色, 房间, 食物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6C3C9D89-70DF-4A22-B72B-73DCA012F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游戏机, 白色, 房间, 食物&#10;&#10;描述已自动生成">
            <a:extLst>
              <a:ext uri="{FF2B5EF4-FFF2-40B4-BE49-F238E27FC236}">
                <a16:creationId xmlns:a16="http://schemas.microsoft.com/office/drawing/2014/main" id="{5BF77F3D-203C-4FCC-8999-ECA613E8F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" t="6784" r="3711" b="6784"/>
          <a:stretch>
            <a:fillRect/>
          </a:stretch>
        </p:blipFill>
        <p:spPr>
          <a:xfrm>
            <a:off x="436293" y="465266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BC5651C-E460-449D-81CE-A3753EBE0907}"/>
              </a:ext>
            </a:extLst>
          </p:cNvPr>
          <p:cNvSpPr/>
          <p:nvPr/>
        </p:nvSpPr>
        <p:spPr>
          <a:xfrm>
            <a:off x="444057" y="465267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6044" y="465268"/>
            <a:ext cx="10691307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D87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6CDAA-3ABC-4C34-A444-4D2ADA55A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2603" y="528950"/>
            <a:ext cx="10505723" cy="62214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981758C-F99B-4487-B81B-9CB64802D184}"/>
              </a:ext>
            </a:extLst>
          </p:cNvPr>
          <p:cNvSpPr txBox="1"/>
          <p:nvPr/>
        </p:nvSpPr>
        <p:spPr>
          <a:xfrm>
            <a:off x="8482084" y="2614363"/>
            <a:ext cx="310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可以看到，发生故障时，对应的</a:t>
            </a:r>
            <a:r>
              <a:rPr lang="en-US" altLang="zh-CN" dirty="0"/>
              <a:t>PCA</a:t>
            </a:r>
            <a:r>
              <a:rPr lang="zh-CN" altLang="en-US" dirty="0"/>
              <a:t>向量的模值相对于正常时大很多，这是我们判断是否发生故障的有力工具。</a:t>
            </a:r>
          </a:p>
        </p:txBody>
      </p:sp>
    </p:spTree>
    <p:extLst>
      <p:ext uri="{BB962C8B-B14F-4D97-AF65-F5344CB8AC3E}">
        <p14:creationId xmlns:p14="http://schemas.microsoft.com/office/powerpoint/2010/main" val="22120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白色, 房间, 食物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6C3C9D89-70DF-4A22-B72B-73DCA012F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游戏机, 白色, 房间, 食物&#10;&#10;描述已自动生成">
            <a:extLst>
              <a:ext uri="{FF2B5EF4-FFF2-40B4-BE49-F238E27FC236}">
                <a16:creationId xmlns:a16="http://schemas.microsoft.com/office/drawing/2014/main" id="{5BF77F3D-203C-4FCC-8999-ECA613E8F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" t="6784" r="3711" b="6784"/>
          <a:stretch>
            <a:fillRect/>
          </a:stretch>
        </p:blipFill>
        <p:spPr>
          <a:xfrm>
            <a:off x="436293" y="465266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BC5651C-E460-449D-81CE-A3753EBE0907}"/>
              </a:ext>
            </a:extLst>
          </p:cNvPr>
          <p:cNvSpPr/>
          <p:nvPr/>
        </p:nvSpPr>
        <p:spPr>
          <a:xfrm>
            <a:off x="444057" y="465267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6044" y="465268"/>
            <a:ext cx="10691307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D87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EBBC42-806E-4EEA-95CF-7F4365AB5215}"/>
              </a:ext>
            </a:extLst>
          </p:cNvPr>
          <p:cNvSpPr txBox="1"/>
          <p:nvPr/>
        </p:nvSpPr>
        <p:spPr>
          <a:xfrm rot="1898487">
            <a:off x="8319919" y="1580207"/>
            <a:ext cx="235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为什么会这样？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43B12-BA50-47CE-96BF-134B87F8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72" y="695886"/>
            <a:ext cx="7427259" cy="5570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AEADCC-9B39-407E-BE0E-54FB920C7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28" y="3462615"/>
            <a:ext cx="4301695" cy="2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白色, 房间, 食物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6C3C9D89-70DF-4A22-B72B-73DCA012F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游戏机, 白色, 房间, 食物&#10;&#10;描述已自动生成">
            <a:extLst>
              <a:ext uri="{FF2B5EF4-FFF2-40B4-BE49-F238E27FC236}">
                <a16:creationId xmlns:a16="http://schemas.microsoft.com/office/drawing/2014/main" id="{5BF77F3D-203C-4FCC-8999-ECA613E8F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2" t="6784" r="3711" b="6784"/>
          <a:stretch>
            <a:fillRect/>
          </a:stretch>
        </p:blipFill>
        <p:spPr>
          <a:xfrm>
            <a:off x="436293" y="465266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BC5651C-E460-449D-81CE-A3753EBE0907}"/>
              </a:ext>
            </a:extLst>
          </p:cNvPr>
          <p:cNvSpPr/>
          <p:nvPr/>
        </p:nvSpPr>
        <p:spPr>
          <a:xfrm>
            <a:off x="444057" y="465267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6044" y="465268"/>
            <a:ext cx="10691307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D87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FA6F64-EB06-43A3-8D12-BA2C22E3BEC1}"/>
              </a:ext>
            </a:extLst>
          </p:cNvPr>
          <p:cNvSpPr txBox="1"/>
          <p:nvPr/>
        </p:nvSpPr>
        <p:spPr>
          <a:xfrm>
            <a:off x="1243852" y="866588"/>
            <a:ext cx="103609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过拟合与欠拟合：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欠拟合：模型不能再训练集上获得足够低的误差</a:t>
            </a:r>
            <a:endParaRPr lang="en-US" altLang="zh-CN" sz="2400" dirty="0"/>
          </a:p>
          <a:p>
            <a:r>
              <a:rPr lang="en-US" altLang="zh-CN" sz="2400" dirty="0"/>
              <a:t>        </a:t>
            </a:r>
            <a:r>
              <a:rPr lang="zh-CN" altLang="en-US" sz="2000" dirty="0"/>
              <a:t>原因：训练样本有效容量不足，有效容量低于了最佳容量，</a:t>
            </a:r>
            <a:r>
              <a:rPr lang="en-US" altLang="zh-CN" sz="2000" dirty="0"/>
              <a:t>PCA</a:t>
            </a:r>
            <a:r>
              <a:rPr lang="zh-CN" altLang="en-US" sz="2000" dirty="0"/>
              <a:t>维度过低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过拟合：训练误差与测试误差之间的差距太大</a:t>
            </a:r>
            <a:endParaRPr lang="en-US" altLang="zh-CN" sz="2400" dirty="0"/>
          </a:p>
          <a:p>
            <a:r>
              <a:rPr lang="en-US" altLang="zh-CN" sz="2400" dirty="0"/>
              <a:t>        </a:t>
            </a:r>
            <a:r>
              <a:rPr lang="zh-CN" altLang="en-US" sz="2000" dirty="0"/>
              <a:t>原因：训练样本之间数量分配不合理，有效容量超过了最佳容量，</a:t>
            </a:r>
            <a:r>
              <a:rPr lang="en-US" altLang="zh-CN" sz="2000" dirty="0"/>
              <a:t>PCA</a:t>
            </a:r>
            <a:r>
              <a:rPr lang="zh-CN" altLang="en-US" sz="2000" dirty="0"/>
              <a:t>维度过高</a:t>
            </a:r>
            <a:endParaRPr lang="en-US" altLang="zh-CN" sz="20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9F29A-2E46-482E-A00C-E800834A4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497" y="4309678"/>
            <a:ext cx="4150490" cy="1976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8DC2A7-B1AA-460E-9A00-45CCB5109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31" y="3747718"/>
            <a:ext cx="3454527" cy="2590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2CB361-F5A3-45DE-9533-CC429DEEA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558" y="4401701"/>
            <a:ext cx="3454527" cy="18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4B1FD15-BA23-4C49-BB0F-F5E800B9A3BB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8D4F5D90-B755-4C3B-BD16-A2EC8038E66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72" t="37329" r="30872" b="37329"/>
          <a:stretch>
            <a:fillRect/>
          </a:stretch>
        </p:blipFill>
        <p:spPr>
          <a:xfrm>
            <a:off x="3758685" y="2569341"/>
            <a:ext cx="4664256" cy="1737956"/>
          </a:xfrm>
          <a:custGeom>
            <a:avLst/>
            <a:gdLst>
              <a:gd name="connsiteX0" fmla="*/ 0 w 4664256"/>
              <a:gd name="connsiteY0" fmla="*/ 0 h 1737956"/>
              <a:gd name="connsiteX1" fmla="*/ 4664256 w 4664256"/>
              <a:gd name="connsiteY1" fmla="*/ 0 h 1737956"/>
              <a:gd name="connsiteX2" fmla="*/ 4664256 w 4664256"/>
              <a:gd name="connsiteY2" fmla="*/ 1737956 h 1737956"/>
              <a:gd name="connsiteX3" fmla="*/ 0 w 4664256"/>
              <a:gd name="connsiteY3" fmla="*/ 1737956 h 173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256" h="1737956">
                <a:moveTo>
                  <a:pt x="0" y="0"/>
                </a:moveTo>
                <a:lnTo>
                  <a:pt x="4664256" y="0"/>
                </a:lnTo>
                <a:lnTo>
                  <a:pt x="4664256" y="1737956"/>
                </a:lnTo>
                <a:lnTo>
                  <a:pt x="0" y="1737956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grpSp>
        <p:nvGrpSpPr>
          <p:cNvPr id="66" name="O"/>
          <p:cNvGrpSpPr/>
          <p:nvPr/>
        </p:nvGrpSpPr>
        <p:grpSpPr>
          <a:xfrm>
            <a:off x="5092974" y="1453466"/>
            <a:ext cx="2006053" cy="4025998"/>
            <a:chOff x="5094758" y="1438226"/>
            <a:chExt cx="2006053" cy="4025998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65" name="椭圆 64"/>
            <p:cNvSpPr>
              <a:spLocks/>
            </p:cNvSpPr>
            <p:nvPr>
              <p:custDataLst>
                <p:tags r:id="rId74"/>
              </p:custDataLst>
            </p:nvPr>
          </p:nvSpPr>
          <p:spPr>
            <a:xfrm>
              <a:off x="5094758" y="143822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/>
            </p:cNvSpPr>
            <p:nvPr>
              <p:custDataLst>
                <p:tags r:id="rId75"/>
              </p:custDataLst>
            </p:nvPr>
          </p:nvSpPr>
          <p:spPr>
            <a:xfrm flipV="1">
              <a:off x="6700839" y="506425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2" name="N"/>
          <p:cNvGrpSpPr/>
          <p:nvPr/>
        </p:nvGrpSpPr>
        <p:grpSpPr>
          <a:xfrm>
            <a:off x="4423352" y="1939459"/>
            <a:ext cx="3345296" cy="3054012"/>
            <a:chOff x="4425245" y="1924219"/>
            <a:chExt cx="3345296" cy="3054012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64" name="椭圆 63"/>
            <p:cNvSpPr>
              <a:spLocks/>
            </p:cNvSpPr>
            <p:nvPr>
              <p:custDataLst>
                <p:tags r:id="rId72"/>
              </p:custDataLst>
            </p:nvPr>
          </p:nvSpPr>
          <p:spPr>
            <a:xfrm>
              <a:off x="4425245" y="192421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椭圆 75"/>
            <p:cNvSpPr>
              <a:spLocks/>
            </p:cNvSpPr>
            <p:nvPr>
              <p:custDataLst>
                <p:tags r:id="rId73"/>
              </p:custDataLst>
            </p:nvPr>
          </p:nvSpPr>
          <p:spPr>
            <a:xfrm flipV="1">
              <a:off x="7370569" y="457825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0" name="M"/>
          <p:cNvGrpSpPr/>
          <p:nvPr/>
        </p:nvGrpSpPr>
        <p:grpSpPr>
          <a:xfrm>
            <a:off x="4013342" y="2644998"/>
            <a:ext cx="4165316" cy="1642935"/>
            <a:chOff x="4015667" y="2632730"/>
            <a:chExt cx="4165316" cy="1642935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63" name="椭圆 62"/>
            <p:cNvSpPr>
              <a:spLocks/>
            </p:cNvSpPr>
            <p:nvPr>
              <p:custDataLst>
                <p:tags r:id="rId70"/>
              </p:custDataLst>
            </p:nvPr>
          </p:nvSpPr>
          <p:spPr>
            <a:xfrm>
              <a:off x="4015667" y="263273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/>
            </p:cNvSpPr>
            <p:nvPr>
              <p:custDataLst>
                <p:tags r:id="rId71"/>
              </p:custDataLst>
            </p:nvPr>
          </p:nvSpPr>
          <p:spPr>
            <a:xfrm flipV="1">
              <a:off x="7781011" y="3875693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9" name="L"/>
          <p:cNvGrpSpPr/>
          <p:nvPr/>
        </p:nvGrpSpPr>
        <p:grpSpPr>
          <a:xfrm>
            <a:off x="3924522" y="3037692"/>
            <a:ext cx="4342957" cy="844846"/>
            <a:chOff x="3924522" y="3028802"/>
            <a:chExt cx="4342957" cy="844846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62" name="椭圆 61"/>
            <p:cNvSpPr>
              <a:spLocks/>
            </p:cNvSpPr>
            <p:nvPr>
              <p:custDataLst>
                <p:tags r:id="rId68"/>
              </p:custDataLst>
            </p:nvPr>
          </p:nvSpPr>
          <p:spPr>
            <a:xfrm>
              <a:off x="3924522" y="347367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/>
            </p:cNvSpPr>
            <p:nvPr>
              <p:custDataLst>
                <p:tags r:id="rId69"/>
              </p:custDataLst>
            </p:nvPr>
          </p:nvSpPr>
          <p:spPr>
            <a:xfrm flipV="1">
              <a:off x="7867507" y="302880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K"/>
          <p:cNvGrpSpPr/>
          <p:nvPr/>
        </p:nvGrpSpPr>
        <p:grpSpPr>
          <a:xfrm>
            <a:off x="4181067" y="2272706"/>
            <a:ext cx="3829867" cy="2387518"/>
            <a:chOff x="4181657" y="2257466"/>
            <a:chExt cx="3829867" cy="2387518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61" name="椭圆 60"/>
            <p:cNvSpPr>
              <a:spLocks/>
            </p:cNvSpPr>
            <p:nvPr>
              <p:custDataLst>
                <p:tags r:id="rId66"/>
              </p:custDataLst>
            </p:nvPr>
          </p:nvSpPr>
          <p:spPr>
            <a:xfrm>
              <a:off x="4181657" y="424501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/>
            </p:cNvSpPr>
            <p:nvPr>
              <p:custDataLst>
                <p:tags r:id="rId67"/>
              </p:custDataLst>
            </p:nvPr>
          </p:nvSpPr>
          <p:spPr>
            <a:xfrm flipV="1">
              <a:off x="7611552" y="225746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J"/>
          <p:cNvGrpSpPr/>
          <p:nvPr/>
        </p:nvGrpSpPr>
        <p:grpSpPr>
          <a:xfrm>
            <a:off x="4732033" y="1662011"/>
            <a:ext cx="2727935" cy="3608908"/>
            <a:chOff x="4732388" y="1646771"/>
            <a:chExt cx="2727935" cy="3608908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60" name="椭圆 59"/>
            <p:cNvSpPr>
              <a:spLocks/>
            </p:cNvSpPr>
            <p:nvPr>
              <p:custDataLst>
                <p:tags r:id="rId64"/>
              </p:custDataLst>
            </p:nvPr>
          </p:nvSpPr>
          <p:spPr>
            <a:xfrm>
              <a:off x="4732388" y="4855707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/>
            </p:cNvSpPr>
            <p:nvPr>
              <p:custDataLst>
                <p:tags r:id="rId65"/>
              </p:custDataLst>
            </p:nvPr>
          </p:nvSpPr>
          <p:spPr>
            <a:xfrm flipV="1">
              <a:off x="7060351" y="1646771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I"/>
          <p:cNvGrpSpPr/>
          <p:nvPr/>
        </p:nvGrpSpPr>
        <p:grpSpPr>
          <a:xfrm>
            <a:off x="5488232" y="1326920"/>
            <a:ext cx="1215536" cy="4279090"/>
            <a:chOff x="5489968" y="1311680"/>
            <a:chExt cx="1215536" cy="4279090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9" name="椭圆 58"/>
            <p:cNvSpPr>
              <a:spLocks/>
            </p:cNvSpPr>
            <p:nvPr>
              <p:custDataLst>
                <p:tags r:id="rId62"/>
              </p:custDataLst>
            </p:nvPr>
          </p:nvSpPr>
          <p:spPr>
            <a:xfrm>
              <a:off x="5489968" y="519079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/>
            </p:cNvSpPr>
            <p:nvPr>
              <p:custDataLst>
                <p:tags r:id="rId63"/>
              </p:custDataLst>
            </p:nvPr>
          </p:nvSpPr>
          <p:spPr>
            <a:xfrm flipV="1">
              <a:off x="6305532" y="131168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H"/>
          <p:cNvGrpSpPr/>
          <p:nvPr/>
        </p:nvGrpSpPr>
        <p:grpSpPr>
          <a:xfrm>
            <a:off x="5488232" y="1326920"/>
            <a:ext cx="1215536" cy="4279090"/>
            <a:chOff x="5489968" y="1311680"/>
            <a:chExt cx="1215536" cy="4279090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8" name="椭圆 57"/>
            <p:cNvSpPr>
              <a:spLocks/>
            </p:cNvSpPr>
            <p:nvPr>
              <p:custDataLst>
                <p:tags r:id="rId60"/>
              </p:custDataLst>
            </p:nvPr>
          </p:nvSpPr>
          <p:spPr>
            <a:xfrm>
              <a:off x="6305532" y="519079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/>
            </p:cNvSpPr>
            <p:nvPr>
              <p:custDataLst>
                <p:tags r:id="rId61"/>
              </p:custDataLst>
            </p:nvPr>
          </p:nvSpPr>
          <p:spPr>
            <a:xfrm flipV="1">
              <a:off x="5489968" y="131168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G"/>
          <p:cNvGrpSpPr/>
          <p:nvPr/>
        </p:nvGrpSpPr>
        <p:grpSpPr>
          <a:xfrm>
            <a:off x="4732033" y="1662011"/>
            <a:ext cx="2727935" cy="3608908"/>
            <a:chOff x="4732388" y="1646771"/>
            <a:chExt cx="2727935" cy="3608908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7" name="椭圆 56"/>
            <p:cNvSpPr>
              <a:spLocks/>
            </p:cNvSpPr>
            <p:nvPr>
              <p:custDataLst>
                <p:tags r:id="rId58"/>
              </p:custDataLst>
            </p:nvPr>
          </p:nvSpPr>
          <p:spPr>
            <a:xfrm>
              <a:off x="7060351" y="4855707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/>
            </p:cNvSpPr>
            <p:nvPr>
              <p:custDataLst>
                <p:tags r:id="rId59"/>
              </p:custDataLst>
            </p:nvPr>
          </p:nvSpPr>
          <p:spPr>
            <a:xfrm flipV="1">
              <a:off x="4732388" y="1646771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F"/>
          <p:cNvGrpSpPr/>
          <p:nvPr/>
        </p:nvGrpSpPr>
        <p:grpSpPr>
          <a:xfrm>
            <a:off x="4181067" y="2272706"/>
            <a:ext cx="3829867" cy="2387518"/>
            <a:chOff x="4181657" y="2257466"/>
            <a:chExt cx="3829867" cy="2387518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6" name="椭圆 55"/>
            <p:cNvSpPr>
              <a:spLocks/>
            </p:cNvSpPr>
            <p:nvPr>
              <p:custDataLst>
                <p:tags r:id="rId56"/>
              </p:custDataLst>
            </p:nvPr>
          </p:nvSpPr>
          <p:spPr>
            <a:xfrm>
              <a:off x="7611552" y="424501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/>
            </p:cNvSpPr>
            <p:nvPr>
              <p:custDataLst>
                <p:tags r:id="rId57"/>
              </p:custDataLst>
            </p:nvPr>
          </p:nvSpPr>
          <p:spPr>
            <a:xfrm flipV="1">
              <a:off x="4181657" y="225746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E"/>
          <p:cNvGrpSpPr/>
          <p:nvPr/>
        </p:nvGrpSpPr>
        <p:grpSpPr>
          <a:xfrm>
            <a:off x="3924522" y="3031342"/>
            <a:ext cx="4342957" cy="844846"/>
            <a:chOff x="3924522" y="3028802"/>
            <a:chExt cx="4342957" cy="844846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5" name="椭圆 54"/>
            <p:cNvSpPr>
              <a:spLocks/>
            </p:cNvSpPr>
            <p:nvPr>
              <p:custDataLst>
                <p:tags r:id="rId54"/>
              </p:custDataLst>
            </p:nvPr>
          </p:nvSpPr>
          <p:spPr>
            <a:xfrm>
              <a:off x="7867507" y="347367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/>
            </p:cNvSpPr>
            <p:nvPr>
              <p:custDataLst>
                <p:tags r:id="rId55"/>
              </p:custDataLst>
            </p:nvPr>
          </p:nvSpPr>
          <p:spPr>
            <a:xfrm flipV="1">
              <a:off x="3924522" y="302880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D"/>
          <p:cNvGrpSpPr/>
          <p:nvPr/>
        </p:nvGrpSpPr>
        <p:grpSpPr>
          <a:xfrm>
            <a:off x="4013342" y="2644998"/>
            <a:ext cx="4165316" cy="1642935"/>
            <a:chOff x="4015667" y="2626785"/>
            <a:chExt cx="4165316" cy="1642935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4" name="椭圆 53"/>
            <p:cNvSpPr>
              <a:spLocks/>
            </p:cNvSpPr>
            <p:nvPr>
              <p:custDataLst>
                <p:tags r:id="rId52"/>
              </p:custDataLst>
            </p:nvPr>
          </p:nvSpPr>
          <p:spPr>
            <a:xfrm>
              <a:off x="7781011" y="2626785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/>
            </p:cNvSpPr>
            <p:nvPr>
              <p:custDataLst>
                <p:tags r:id="rId53"/>
              </p:custDataLst>
            </p:nvPr>
          </p:nvSpPr>
          <p:spPr>
            <a:xfrm flipV="1">
              <a:off x="4015667" y="386974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C"/>
          <p:cNvGrpSpPr/>
          <p:nvPr/>
        </p:nvGrpSpPr>
        <p:grpSpPr>
          <a:xfrm>
            <a:off x="4423352" y="1939459"/>
            <a:ext cx="3345296" cy="3054012"/>
            <a:chOff x="4425245" y="1924219"/>
            <a:chExt cx="3345296" cy="3054012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3" name="椭圆 52"/>
            <p:cNvSpPr>
              <a:spLocks/>
            </p:cNvSpPr>
            <p:nvPr>
              <p:custDataLst>
                <p:tags r:id="rId50"/>
              </p:custDataLst>
            </p:nvPr>
          </p:nvSpPr>
          <p:spPr>
            <a:xfrm>
              <a:off x="7370569" y="192421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/>
            </p:cNvSpPr>
            <p:nvPr>
              <p:custDataLst>
                <p:tags r:id="rId51"/>
              </p:custDataLst>
            </p:nvPr>
          </p:nvSpPr>
          <p:spPr>
            <a:xfrm flipV="1">
              <a:off x="4425245" y="457825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B"/>
          <p:cNvGrpSpPr/>
          <p:nvPr/>
        </p:nvGrpSpPr>
        <p:grpSpPr>
          <a:xfrm>
            <a:off x="5092974" y="1453466"/>
            <a:ext cx="2006053" cy="4025998"/>
            <a:chOff x="5094758" y="1438226"/>
            <a:chExt cx="2006053" cy="4025998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117" name="椭圆 116"/>
            <p:cNvSpPr>
              <a:spLocks/>
            </p:cNvSpPr>
            <p:nvPr>
              <p:custDataLst>
                <p:tags r:id="rId48"/>
              </p:custDataLst>
            </p:nvPr>
          </p:nvSpPr>
          <p:spPr>
            <a:xfrm>
              <a:off x="6700839" y="143822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/>
            </p:cNvSpPr>
            <p:nvPr>
              <p:custDataLst>
                <p:tags r:id="rId49"/>
              </p:custDataLst>
            </p:nvPr>
          </p:nvSpPr>
          <p:spPr>
            <a:xfrm flipV="1">
              <a:off x="5094758" y="506425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A"/>
          <p:cNvGrpSpPr/>
          <p:nvPr/>
        </p:nvGrpSpPr>
        <p:grpSpPr>
          <a:xfrm>
            <a:off x="5896014" y="1282470"/>
            <a:ext cx="399972" cy="4367990"/>
            <a:chOff x="5899733" y="1267230"/>
            <a:chExt cx="399972" cy="4367990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51" name="椭圆 50"/>
            <p:cNvSpPr>
              <a:spLocks/>
            </p:cNvSpPr>
            <p:nvPr>
              <p:custDataLst>
                <p:tags r:id="rId46"/>
              </p:custDataLst>
            </p:nvPr>
          </p:nvSpPr>
          <p:spPr>
            <a:xfrm>
              <a:off x="5899733" y="126723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/>
            </p:cNvSpPr>
            <p:nvPr>
              <p:custDataLst>
                <p:tags r:id="rId47"/>
              </p:custDataLst>
            </p:nvPr>
          </p:nvSpPr>
          <p:spPr>
            <a:xfrm flipV="1">
              <a:off x="5899733" y="523524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0" name="o"/>
          <p:cNvGrpSpPr/>
          <p:nvPr>
            <p:custDataLst>
              <p:tags r:id="rId1"/>
            </p:custDataLst>
          </p:nvPr>
        </p:nvGrpSpPr>
        <p:grpSpPr>
          <a:xfrm flipH="1" flipV="1">
            <a:off x="5092974" y="1453466"/>
            <a:ext cx="2006053" cy="4025998"/>
            <a:chOff x="5094758" y="1438226"/>
            <a:chExt cx="2006053" cy="4025998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51" name="椭圆 350"/>
            <p:cNvSpPr>
              <a:spLocks/>
            </p:cNvSpPr>
            <p:nvPr>
              <p:custDataLst>
                <p:tags r:id="rId44"/>
              </p:custDataLst>
            </p:nvPr>
          </p:nvSpPr>
          <p:spPr>
            <a:xfrm>
              <a:off x="5094758" y="143822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/>
            </p:cNvSpPr>
            <p:nvPr>
              <p:custDataLst>
                <p:tags r:id="rId45"/>
              </p:custDataLst>
            </p:nvPr>
          </p:nvSpPr>
          <p:spPr>
            <a:xfrm flipV="1">
              <a:off x="6700839" y="506425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3" name="n"/>
          <p:cNvGrpSpPr/>
          <p:nvPr>
            <p:custDataLst>
              <p:tags r:id="rId2"/>
            </p:custDataLst>
          </p:nvPr>
        </p:nvGrpSpPr>
        <p:grpSpPr>
          <a:xfrm flipH="1" flipV="1">
            <a:off x="4423352" y="1939459"/>
            <a:ext cx="3345296" cy="3054012"/>
            <a:chOff x="4425245" y="1924219"/>
            <a:chExt cx="3345296" cy="3054012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54" name="椭圆 353"/>
            <p:cNvSpPr>
              <a:spLocks/>
            </p:cNvSpPr>
            <p:nvPr>
              <p:custDataLst>
                <p:tags r:id="rId42"/>
              </p:custDataLst>
            </p:nvPr>
          </p:nvSpPr>
          <p:spPr>
            <a:xfrm>
              <a:off x="4425245" y="192421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5" name="椭圆 354"/>
            <p:cNvSpPr>
              <a:spLocks/>
            </p:cNvSpPr>
            <p:nvPr>
              <p:custDataLst>
                <p:tags r:id="rId43"/>
              </p:custDataLst>
            </p:nvPr>
          </p:nvSpPr>
          <p:spPr>
            <a:xfrm flipV="1">
              <a:off x="7370569" y="457825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6" name="m"/>
          <p:cNvGrpSpPr/>
          <p:nvPr>
            <p:custDataLst>
              <p:tags r:id="rId3"/>
            </p:custDataLst>
          </p:nvPr>
        </p:nvGrpSpPr>
        <p:grpSpPr>
          <a:xfrm flipH="1" flipV="1">
            <a:off x="4013342" y="2644997"/>
            <a:ext cx="4165316" cy="1642935"/>
            <a:chOff x="4015667" y="2632730"/>
            <a:chExt cx="4165316" cy="1642935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57" name="椭圆 356"/>
            <p:cNvSpPr>
              <a:spLocks/>
            </p:cNvSpPr>
            <p:nvPr>
              <p:custDataLst>
                <p:tags r:id="rId40"/>
              </p:custDataLst>
            </p:nvPr>
          </p:nvSpPr>
          <p:spPr>
            <a:xfrm>
              <a:off x="4015667" y="263273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/>
            </p:cNvSpPr>
            <p:nvPr>
              <p:custDataLst>
                <p:tags r:id="rId41"/>
              </p:custDataLst>
            </p:nvPr>
          </p:nvSpPr>
          <p:spPr>
            <a:xfrm flipV="1">
              <a:off x="7781011" y="3875693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9" name="l"/>
          <p:cNvGrpSpPr/>
          <p:nvPr>
            <p:custDataLst>
              <p:tags r:id="rId4"/>
            </p:custDataLst>
          </p:nvPr>
        </p:nvGrpSpPr>
        <p:grpSpPr>
          <a:xfrm flipH="1" flipV="1">
            <a:off x="3924522" y="3056742"/>
            <a:ext cx="4342957" cy="844846"/>
            <a:chOff x="3924522" y="3028802"/>
            <a:chExt cx="4342957" cy="844846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60" name="椭圆 359"/>
            <p:cNvSpPr>
              <a:spLocks/>
            </p:cNvSpPr>
            <p:nvPr>
              <p:custDataLst>
                <p:tags r:id="rId38"/>
              </p:custDataLst>
            </p:nvPr>
          </p:nvSpPr>
          <p:spPr>
            <a:xfrm>
              <a:off x="3924522" y="347367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/>
            </p:cNvSpPr>
            <p:nvPr>
              <p:custDataLst>
                <p:tags r:id="rId39"/>
              </p:custDataLst>
            </p:nvPr>
          </p:nvSpPr>
          <p:spPr>
            <a:xfrm flipV="1">
              <a:off x="7867507" y="302880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2" name="k"/>
          <p:cNvGrpSpPr/>
          <p:nvPr>
            <p:custDataLst>
              <p:tags r:id="rId5"/>
            </p:custDataLst>
          </p:nvPr>
        </p:nvGrpSpPr>
        <p:grpSpPr>
          <a:xfrm flipH="1" flipV="1">
            <a:off x="4181067" y="2272706"/>
            <a:ext cx="3829867" cy="2387518"/>
            <a:chOff x="4181657" y="2257466"/>
            <a:chExt cx="3829867" cy="2387518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63" name="椭圆 362"/>
            <p:cNvSpPr>
              <a:spLocks/>
            </p:cNvSpPr>
            <p:nvPr>
              <p:custDataLst>
                <p:tags r:id="rId36"/>
              </p:custDataLst>
            </p:nvPr>
          </p:nvSpPr>
          <p:spPr>
            <a:xfrm>
              <a:off x="4181657" y="424501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/>
            </p:cNvSpPr>
            <p:nvPr>
              <p:custDataLst>
                <p:tags r:id="rId37"/>
              </p:custDataLst>
            </p:nvPr>
          </p:nvSpPr>
          <p:spPr>
            <a:xfrm flipV="1">
              <a:off x="7611552" y="225746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5" name="j"/>
          <p:cNvGrpSpPr/>
          <p:nvPr>
            <p:custDataLst>
              <p:tags r:id="rId6"/>
            </p:custDataLst>
          </p:nvPr>
        </p:nvGrpSpPr>
        <p:grpSpPr>
          <a:xfrm flipH="1" flipV="1">
            <a:off x="4732033" y="1662011"/>
            <a:ext cx="2727935" cy="3608908"/>
            <a:chOff x="4732388" y="1646771"/>
            <a:chExt cx="2727935" cy="3608908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66" name="椭圆 365"/>
            <p:cNvSpPr>
              <a:spLocks/>
            </p:cNvSpPr>
            <p:nvPr>
              <p:custDataLst>
                <p:tags r:id="rId34"/>
              </p:custDataLst>
            </p:nvPr>
          </p:nvSpPr>
          <p:spPr>
            <a:xfrm>
              <a:off x="4732388" y="4855707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/>
            </p:cNvSpPr>
            <p:nvPr>
              <p:custDataLst>
                <p:tags r:id="rId35"/>
              </p:custDataLst>
            </p:nvPr>
          </p:nvSpPr>
          <p:spPr>
            <a:xfrm flipV="1">
              <a:off x="7060351" y="1646771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8" name="i"/>
          <p:cNvGrpSpPr/>
          <p:nvPr>
            <p:custDataLst>
              <p:tags r:id="rId7"/>
            </p:custDataLst>
          </p:nvPr>
        </p:nvGrpSpPr>
        <p:grpSpPr>
          <a:xfrm flipH="1" flipV="1">
            <a:off x="5488232" y="1326920"/>
            <a:ext cx="1215536" cy="4279090"/>
            <a:chOff x="5489968" y="1311680"/>
            <a:chExt cx="1215536" cy="4279090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69" name="椭圆 368"/>
            <p:cNvSpPr>
              <a:spLocks/>
            </p:cNvSpPr>
            <p:nvPr>
              <p:custDataLst>
                <p:tags r:id="rId32"/>
              </p:custDataLst>
            </p:nvPr>
          </p:nvSpPr>
          <p:spPr>
            <a:xfrm>
              <a:off x="5489968" y="519079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椭圆 369"/>
            <p:cNvSpPr>
              <a:spLocks/>
            </p:cNvSpPr>
            <p:nvPr>
              <p:custDataLst>
                <p:tags r:id="rId33"/>
              </p:custDataLst>
            </p:nvPr>
          </p:nvSpPr>
          <p:spPr>
            <a:xfrm flipV="1">
              <a:off x="6305532" y="131168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1" name="h"/>
          <p:cNvGrpSpPr/>
          <p:nvPr>
            <p:custDataLst>
              <p:tags r:id="rId8"/>
            </p:custDataLst>
          </p:nvPr>
        </p:nvGrpSpPr>
        <p:grpSpPr>
          <a:xfrm flipH="1" flipV="1">
            <a:off x="5488232" y="1326920"/>
            <a:ext cx="1215536" cy="4279090"/>
            <a:chOff x="5489968" y="1311680"/>
            <a:chExt cx="1215536" cy="4279090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72" name="椭圆 371"/>
            <p:cNvSpPr>
              <a:spLocks/>
            </p:cNvSpPr>
            <p:nvPr>
              <p:custDataLst>
                <p:tags r:id="rId30"/>
              </p:custDataLst>
            </p:nvPr>
          </p:nvSpPr>
          <p:spPr>
            <a:xfrm>
              <a:off x="6305532" y="519079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/>
            <p:cNvSpPr>
              <a:spLocks/>
            </p:cNvSpPr>
            <p:nvPr>
              <p:custDataLst>
                <p:tags r:id="rId31"/>
              </p:custDataLst>
            </p:nvPr>
          </p:nvSpPr>
          <p:spPr>
            <a:xfrm flipV="1">
              <a:off x="5489968" y="131168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4" name="g"/>
          <p:cNvGrpSpPr/>
          <p:nvPr>
            <p:custDataLst>
              <p:tags r:id="rId9"/>
            </p:custDataLst>
          </p:nvPr>
        </p:nvGrpSpPr>
        <p:grpSpPr>
          <a:xfrm flipH="1" flipV="1">
            <a:off x="4732033" y="1662011"/>
            <a:ext cx="2727935" cy="3608908"/>
            <a:chOff x="4732388" y="1646771"/>
            <a:chExt cx="2727935" cy="3608908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75" name="椭圆 374"/>
            <p:cNvSpPr>
              <a:spLocks/>
            </p:cNvSpPr>
            <p:nvPr>
              <p:custDataLst>
                <p:tags r:id="rId28"/>
              </p:custDataLst>
            </p:nvPr>
          </p:nvSpPr>
          <p:spPr>
            <a:xfrm>
              <a:off x="7060351" y="4855707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/>
            </p:cNvSpPr>
            <p:nvPr>
              <p:custDataLst>
                <p:tags r:id="rId29"/>
              </p:custDataLst>
            </p:nvPr>
          </p:nvSpPr>
          <p:spPr>
            <a:xfrm flipV="1">
              <a:off x="4732388" y="1646771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7" name="f"/>
          <p:cNvGrpSpPr/>
          <p:nvPr>
            <p:custDataLst>
              <p:tags r:id="rId10"/>
            </p:custDataLst>
          </p:nvPr>
        </p:nvGrpSpPr>
        <p:grpSpPr>
          <a:xfrm flipH="1" flipV="1">
            <a:off x="4181067" y="2272706"/>
            <a:ext cx="3829867" cy="2387518"/>
            <a:chOff x="4181657" y="2257466"/>
            <a:chExt cx="3829867" cy="2387518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78" name="椭圆 377"/>
            <p:cNvSpPr>
              <a:spLocks/>
            </p:cNvSpPr>
            <p:nvPr>
              <p:custDataLst>
                <p:tags r:id="rId26"/>
              </p:custDataLst>
            </p:nvPr>
          </p:nvSpPr>
          <p:spPr>
            <a:xfrm>
              <a:off x="7611552" y="424501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椭圆 378"/>
            <p:cNvSpPr>
              <a:spLocks/>
            </p:cNvSpPr>
            <p:nvPr>
              <p:custDataLst>
                <p:tags r:id="rId27"/>
              </p:custDataLst>
            </p:nvPr>
          </p:nvSpPr>
          <p:spPr>
            <a:xfrm flipV="1">
              <a:off x="4181657" y="225746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0" name="e"/>
          <p:cNvGrpSpPr/>
          <p:nvPr>
            <p:custDataLst>
              <p:tags r:id="rId11"/>
            </p:custDataLst>
          </p:nvPr>
        </p:nvGrpSpPr>
        <p:grpSpPr>
          <a:xfrm flipH="1" flipV="1">
            <a:off x="3924522" y="3056742"/>
            <a:ext cx="4342957" cy="844846"/>
            <a:chOff x="3924522" y="3028802"/>
            <a:chExt cx="4342957" cy="844846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81" name="椭圆 380"/>
            <p:cNvSpPr>
              <a:spLocks/>
            </p:cNvSpPr>
            <p:nvPr>
              <p:custDataLst>
                <p:tags r:id="rId24"/>
              </p:custDataLst>
            </p:nvPr>
          </p:nvSpPr>
          <p:spPr>
            <a:xfrm>
              <a:off x="7867507" y="347367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椭圆 381"/>
            <p:cNvSpPr>
              <a:spLocks/>
            </p:cNvSpPr>
            <p:nvPr>
              <p:custDataLst>
                <p:tags r:id="rId25"/>
              </p:custDataLst>
            </p:nvPr>
          </p:nvSpPr>
          <p:spPr>
            <a:xfrm flipV="1">
              <a:off x="3924522" y="302880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3" name="d"/>
          <p:cNvGrpSpPr/>
          <p:nvPr>
            <p:custDataLst>
              <p:tags r:id="rId12"/>
            </p:custDataLst>
          </p:nvPr>
        </p:nvGrpSpPr>
        <p:grpSpPr>
          <a:xfrm flipH="1" flipV="1">
            <a:off x="4013342" y="2644997"/>
            <a:ext cx="4165316" cy="1642935"/>
            <a:chOff x="4015667" y="2626785"/>
            <a:chExt cx="4165316" cy="1642935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84" name="椭圆 383"/>
            <p:cNvSpPr>
              <a:spLocks/>
            </p:cNvSpPr>
            <p:nvPr>
              <p:custDataLst>
                <p:tags r:id="rId22"/>
              </p:custDataLst>
            </p:nvPr>
          </p:nvSpPr>
          <p:spPr>
            <a:xfrm>
              <a:off x="7781011" y="2626785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椭圆 384"/>
            <p:cNvSpPr>
              <a:spLocks/>
            </p:cNvSpPr>
            <p:nvPr>
              <p:custDataLst>
                <p:tags r:id="rId23"/>
              </p:custDataLst>
            </p:nvPr>
          </p:nvSpPr>
          <p:spPr>
            <a:xfrm flipV="1">
              <a:off x="4015667" y="386974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6" name="c"/>
          <p:cNvGrpSpPr/>
          <p:nvPr>
            <p:custDataLst>
              <p:tags r:id="rId13"/>
            </p:custDataLst>
          </p:nvPr>
        </p:nvGrpSpPr>
        <p:grpSpPr>
          <a:xfrm flipH="1" flipV="1">
            <a:off x="4423352" y="1939459"/>
            <a:ext cx="3345296" cy="3054012"/>
            <a:chOff x="4425245" y="1924219"/>
            <a:chExt cx="3345296" cy="3054012"/>
          </a:xfrm>
          <a:solidFill>
            <a:srgbClr val="D87650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87" name="椭圆 386"/>
            <p:cNvSpPr>
              <a:spLocks/>
            </p:cNvSpPr>
            <p:nvPr>
              <p:custDataLst>
                <p:tags r:id="rId20"/>
              </p:custDataLst>
            </p:nvPr>
          </p:nvSpPr>
          <p:spPr>
            <a:xfrm>
              <a:off x="7370569" y="192421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椭圆 387"/>
            <p:cNvSpPr>
              <a:spLocks/>
            </p:cNvSpPr>
            <p:nvPr>
              <p:custDataLst>
                <p:tags r:id="rId21"/>
              </p:custDataLst>
            </p:nvPr>
          </p:nvSpPr>
          <p:spPr>
            <a:xfrm flipV="1">
              <a:off x="4425245" y="4578259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9" name="b"/>
          <p:cNvGrpSpPr/>
          <p:nvPr>
            <p:custDataLst>
              <p:tags r:id="rId14"/>
            </p:custDataLst>
          </p:nvPr>
        </p:nvGrpSpPr>
        <p:grpSpPr>
          <a:xfrm flipH="1" flipV="1">
            <a:off x="5092974" y="1453466"/>
            <a:ext cx="2006053" cy="4025998"/>
            <a:chOff x="5094758" y="1438226"/>
            <a:chExt cx="2006053" cy="4025998"/>
          </a:xfrm>
          <a:solidFill>
            <a:srgbClr val="4B5A95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90" name="椭圆 389"/>
            <p:cNvSpPr>
              <a:spLocks/>
            </p:cNvSpPr>
            <p:nvPr>
              <p:custDataLst>
                <p:tags r:id="rId18"/>
              </p:custDataLst>
            </p:nvPr>
          </p:nvSpPr>
          <p:spPr>
            <a:xfrm>
              <a:off x="6700839" y="1438226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椭圆 390"/>
            <p:cNvSpPr>
              <a:spLocks/>
            </p:cNvSpPr>
            <p:nvPr>
              <p:custDataLst>
                <p:tags r:id="rId19"/>
              </p:custDataLst>
            </p:nvPr>
          </p:nvSpPr>
          <p:spPr>
            <a:xfrm flipV="1">
              <a:off x="5094758" y="5064252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2" name="a"/>
          <p:cNvGrpSpPr/>
          <p:nvPr>
            <p:custDataLst>
              <p:tags r:id="rId15"/>
            </p:custDataLst>
          </p:nvPr>
        </p:nvGrpSpPr>
        <p:grpSpPr>
          <a:xfrm flipH="1" flipV="1">
            <a:off x="5896014" y="1282470"/>
            <a:ext cx="399972" cy="4367990"/>
            <a:chOff x="5899733" y="1267230"/>
            <a:chExt cx="399972" cy="4367990"/>
          </a:xfrm>
          <a:solidFill>
            <a:srgbClr val="2B7947"/>
          </a:solidFill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grpSpPr>
        <p:sp>
          <p:nvSpPr>
            <p:cNvPr id="393" name="椭圆 392"/>
            <p:cNvSpPr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5899733" y="1267230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椭圆 393"/>
            <p:cNvSpPr>
              <a:spLocks/>
            </p:cNvSpPr>
            <p:nvPr>
              <p:custDataLst>
                <p:tags r:id="rId17"/>
              </p:custDataLst>
            </p:nvPr>
          </p:nvSpPr>
          <p:spPr>
            <a:xfrm flipV="1">
              <a:off x="5899733" y="5235248"/>
              <a:ext cx="399972" cy="399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1CDEA665-2FC8-4DC1-9705-DFC9C06307DA}"/>
              </a:ext>
            </a:extLst>
          </p:cNvPr>
          <p:cNvSpPr/>
          <p:nvPr/>
        </p:nvSpPr>
        <p:spPr>
          <a:xfrm>
            <a:off x="3763868" y="2560022"/>
            <a:ext cx="4664257" cy="1737956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18C8E7-A344-4222-95A4-5521B51DAE16}"/>
              </a:ext>
            </a:extLst>
          </p:cNvPr>
          <p:cNvSpPr txBox="1"/>
          <p:nvPr/>
        </p:nvSpPr>
        <p:spPr>
          <a:xfrm>
            <a:off x="4497008" y="3007705"/>
            <a:ext cx="3187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latin typeface="Kiona" panose="00000500000000000000" pitchFamily="2" charset="0"/>
              </a:rPr>
              <a:t>The End</a:t>
            </a:r>
            <a:endParaRPr lang="zh-CN" altLang="en-US" sz="4400" spc="600" dirty="0">
              <a:latin typeface="Kion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3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xit" presetSubtype="3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xit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xit" presetSubtype="32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xit" presetSubtype="32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xit" presetSubtype="32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3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3" presetClass="exit" presetSubtype="32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xit" presetSubtype="32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3" presetClass="exit" presetSubtype="32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3" presetClass="exit" presetSubtype="32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3" presetClass="exit" presetSubtype="32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3" presetClass="exit" presetSubtype="32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3" presetClass="exit" presetSubtype="32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ntr" presetSubtype="16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16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16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16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3" presetClass="entr" presetSubtype="16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16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3" presetClass="entr" presetSubtype="16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3" presetClass="entr" presetSubtype="16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3" presetClass="entr" presetSubtype="16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16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6" presetClass="emph" presetSubtype="0" fill="hold" grpId="3" nodeType="withEffect">
                                  <p:stCondLst>
                                    <p:cond delay="5800"/>
                                  </p:stCondLst>
                                  <p:childTnLst>
                                    <p:animScale>
                                      <p:cBhvr>
                                        <p:cTn id="25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fill="hold" grpId="4" nodeType="withEffect">
                                  <p:stCondLst>
                                    <p:cond delay="6300"/>
                                  </p:stCondLst>
                                  <p:childTnLst>
                                    <p:animScale>
                                      <p:cBhvr>
                                        <p:cTn id="2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3" presetClass="exit" presetSubtype="32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23" presetClass="exit" presetSubtype="32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3" presetClass="exit" presetSubtype="3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3" presetClass="exit" presetSubtype="32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3" presetClass="exit" presetSubtype="32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3" presetClass="exit" presetSubtype="32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3" presetClass="exit" presetSubtype="32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3" presetClass="exit" presetSubtype="32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3" presetClass="exit" presetSubtype="32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3" presetClass="exit" presetSubtype="3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3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3" presetClass="exit" presetSubtype="32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3" presetClass="exit" presetSubtype="3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23" presetClass="exit" presetSubtype="32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3" presetClass="exit" presetSubtype="32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23" presetClass="entr" presetSubtype="16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3" presetClass="entr" presetSubtype="16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3" presetClass="entr" presetSubtype="1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3" presetClass="entr" presetSubtype="16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3" presetClass="entr" presetSubtype="16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3" presetClass="entr" presetSubtype="16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3" presetClass="entr" presetSubtype="16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3" presetClass="entr" presetSubtype="16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3" presetClass="entr" presetSubtype="16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3" presetClass="entr" presetSubtype="16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3" presetClass="entr" presetSubtype="16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3" presetClass="entr" presetSubtype="16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16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3" presetClass="entr" presetSubtype="16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78" dur="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80" dur="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82" dur="9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84" dur="9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86" dur="9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88" dur="9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90" dur="9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92" dur="9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94" dur="9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96" dur="9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398" dur="9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00" dur="9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02" dur="9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04" dur="9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06" dur="9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08" dur="9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10" dur="9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12" dur="9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14" dur="9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16" dur="9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18" dur="9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20" dur="9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22" dur="9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24" dur="9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26" dur="9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28" dur="9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30" dur="9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32" dur="9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34" dur="9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9440000">
                                      <p:cBhvr>
                                        <p:cTn id="436" dur="9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allAtOnce"/>
      <p:bldP spid="7" grpId="2" build="allAtOnce"/>
      <p:bldP spid="7" grpId="3" build="allAtOnce"/>
      <p:bldP spid="7" grpId="4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截图, 电脑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35E66965-BCFA-4C42-9435-25A3832E1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图片包含 游戏机, 截图, 电脑&#10;&#10;描述已自动生成">
            <a:extLst>
              <a:ext uri="{FF2B5EF4-FFF2-40B4-BE49-F238E27FC236}">
                <a16:creationId xmlns:a16="http://schemas.microsoft.com/office/drawing/2014/main" id="{908A1FA2-0CE1-4418-8CD6-1538E676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72" t="37329" r="30872" b="37329"/>
          <a:stretch>
            <a:fillRect/>
          </a:stretch>
        </p:blipFill>
        <p:spPr>
          <a:xfrm>
            <a:off x="3763871" y="2560022"/>
            <a:ext cx="4664257" cy="1737956"/>
          </a:xfrm>
          <a:custGeom>
            <a:avLst/>
            <a:gdLst>
              <a:gd name="connsiteX0" fmla="*/ 0 w 4664257"/>
              <a:gd name="connsiteY0" fmla="*/ 0 h 1737956"/>
              <a:gd name="connsiteX1" fmla="*/ 4664257 w 4664257"/>
              <a:gd name="connsiteY1" fmla="*/ 0 h 1737956"/>
              <a:gd name="connsiteX2" fmla="*/ 4664257 w 4664257"/>
              <a:gd name="connsiteY2" fmla="*/ 1737956 h 1737956"/>
              <a:gd name="connsiteX3" fmla="*/ 0 w 4664257"/>
              <a:gd name="connsiteY3" fmla="*/ 1737956 h 173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257" h="1737956">
                <a:moveTo>
                  <a:pt x="0" y="0"/>
                </a:moveTo>
                <a:lnTo>
                  <a:pt x="4664257" y="0"/>
                </a:lnTo>
                <a:lnTo>
                  <a:pt x="4664257" y="1737956"/>
                </a:lnTo>
                <a:lnTo>
                  <a:pt x="0" y="1737956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3763871" y="2560022"/>
            <a:ext cx="4664257" cy="1737956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08E10-1ED7-47F7-873B-757EA0A57541}"/>
              </a:ext>
            </a:extLst>
          </p:cNvPr>
          <p:cNvSpPr txBox="1"/>
          <p:nvPr/>
        </p:nvSpPr>
        <p:spPr>
          <a:xfrm>
            <a:off x="4320248" y="2890391"/>
            <a:ext cx="3551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prstClr val="black"/>
                </a:solidFill>
                <a:latin typeface="Kiona" panose="00000500000000000000" pitchFamily="2" charset="0"/>
              </a:rPr>
              <a:t>机器学习与</a:t>
            </a:r>
            <a:endParaRPr lang="en-US" altLang="zh-CN" sz="3200" spc="300" dirty="0">
              <a:solidFill>
                <a:prstClr val="black"/>
              </a:solidFill>
              <a:latin typeface="Kiona" panose="00000500000000000000" pitchFamily="2" charset="0"/>
            </a:endParaRPr>
          </a:p>
          <a:p>
            <a:pPr algn="ctr"/>
            <a:r>
              <a:rPr lang="en-US" altLang="zh-CN" sz="3200" spc="300" dirty="0">
                <a:solidFill>
                  <a:prstClr val="black"/>
                </a:solidFill>
                <a:latin typeface="Kiona" panose="00000500000000000000" pitchFamily="2" charset="0"/>
              </a:rPr>
              <a:t>PCA-KNN</a:t>
            </a:r>
            <a:r>
              <a:rPr lang="zh-CN" altLang="en-US" sz="3200" spc="300" dirty="0">
                <a:solidFill>
                  <a:prstClr val="black"/>
                </a:solidFill>
                <a:latin typeface="Kiona" panose="00000500000000000000" pitchFamily="2" charset="0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64351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游戏机, 截图, 电脑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EBC77FAC-2F03-46A6-825A-67F245A5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片包含 游戏机, 截图, 电脑&#10;&#10;描述已自动生成">
            <a:extLst>
              <a:ext uri="{FF2B5EF4-FFF2-40B4-BE49-F238E27FC236}">
                <a16:creationId xmlns:a16="http://schemas.microsoft.com/office/drawing/2014/main" id="{DF154BFA-99A3-4995-AB9A-AC15E63A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6" t="6784" r="3647" b="6784"/>
          <a:stretch>
            <a:fillRect/>
          </a:stretch>
        </p:blipFill>
        <p:spPr>
          <a:xfrm>
            <a:off x="444649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648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ABA981-51D0-4635-96EF-6BD3A0518C43}"/>
              </a:ext>
            </a:extLst>
          </p:cNvPr>
          <p:cNvSpPr/>
          <p:nvPr/>
        </p:nvSpPr>
        <p:spPr>
          <a:xfrm>
            <a:off x="3180521" y="3935896"/>
            <a:ext cx="9011479" cy="1551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5400000" sx="101000" sy="10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800" spc="300" dirty="0">
              <a:solidFill>
                <a:schemeClr val="tx1"/>
              </a:solidFill>
              <a:latin typeface="Kiona" panose="00000500000000000000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281C2E-2A32-4F70-9819-581E06E5B1A9}"/>
              </a:ext>
            </a:extLst>
          </p:cNvPr>
          <p:cNvSpPr txBox="1"/>
          <p:nvPr/>
        </p:nvSpPr>
        <p:spPr>
          <a:xfrm>
            <a:off x="2587213" y="4766208"/>
            <a:ext cx="9152965" cy="57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2800" spc="300" dirty="0">
                <a:solidFill>
                  <a:prstClr val="black"/>
                </a:solidFill>
                <a:latin typeface="Kiona" panose="00000500000000000000" pitchFamily="2" charset="0"/>
              </a:rPr>
              <a:t>机器学习是什么？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8D0224-988F-4ACD-A8FB-40FAE27CADB5}"/>
              </a:ext>
            </a:extLst>
          </p:cNvPr>
          <p:cNvSpPr/>
          <p:nvPr/>
        </p:nvSpPr>
        <p:spPr>
          <a:xfrm>
            <a:off x="440246" y="916887"/>
            <a:ext cx="5997387" cy="2553740"/>
          </a:xfrm>
          <a:prstGeom prst="rect">
            <a:avLst/>
          </a:prstGeom>
          <a:solidFill>
            <a:srgbClr val="4A7CD1">
              <a:alpha val="58000"/>
            </a:srgbClr>
          </a:solidFill>
          <a:ln>
            <a:noFill/>
          </a:ln>
          <a:effectLst>
            <a:outerShdw blurRad="152400" sx="101000" sy="101000" algn="ctr" rotWithShape="0">
              <a:srgbClr val="000000">
                <a:alpha val="5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2DB0D2-794F-4EB3-AD0A-FE0AEB7DD2B5}"/>
              </a:ext>
            </a:extLst>
          </p:cNvPr>
          <p:cNvSpPr txBox="1"/>
          <p:nvPr/>
        </p:nvSpPr>
        <p:spPr>
          <a:xfrm>
            <a:off x="565153" y="1064462"/>
            <a:ext cx="5747572" cy="196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700" spc="3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AI</a:t>
            </a:r>
            <a:r>
              <a:rPr lang="zh-CN" altLang="en-US" sz="1700" spc="3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系统具备自己获取知识的能力，也就是从原始数据中提取信息的能力，这就是机器学习。</a:t>
            </a:r>
            <a:endParaRPr lang="en-US" altLang="zh-CN" sz="1700" spc="3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700" spc="3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		         -</a:t>
            </a:r>
            <a:r>
              <a:rPr lang="en-US" altLang="zh-CN" sz="1700" spc="300" dirty="0">
                <a:solidFill>
                  <a:schemeClr val="bg1"/>
                </a:solidFill>
                <a:latin typeface="Ink Free" panose="03080402000500000000" pitchFamily="66" charset="0"/>
                <a:ea typeface="OPPOSans L" panose="00020600040101010101" pitchFamily="18" charset="-122"/>
                <a:cs typeface="OPPOSans L" panose="00020600040101010101" pitchFamily="18" charset="-122"/>
              </a:rPr>
              <a:t>Deep Learning Book</a:t>
            </a:r>
          </a:p>
          <a:p>
            <a:pPr>
              <a:lnSpc>
                <a:spcPct val="120000"/>
              </a:lnSpc>
            </a:pPr>
            <a:endParaRPr lang="en-US" altLang="zh-CN" sz="1700" spc="3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OPPOSans L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700" spc="3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简单地说，机器学习就是依靠线性代数与概率论的知识，来处理输入信息的能力。</a:t>
            </a:r>
            <a:endParaRPr lang="zh-CN" altLang="en-US" sz="1700" spc="300" dirty="0">
              <a:solidFill>
                <a:schemeClr val="bg1"/>
              </a:solidFill>
              <a:latin typeface="Ink Free" panose="03080402000500000000" pitchFamily="66" charset="0"/>
              <a:ea typeface="OPPOSans L" panose="00020600040101010101" pitchFamily="18" charset="-122"/>
              <a:cs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23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截图, 电脑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63545ED-AEA4-4E77-90D2-D2871275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片包含 游戏机, 截图, 电脑&#10;&#10;描述已自动生成">
            <a:extLst>
              <a:ext uri="{FF2B5EF4-FFF2-40B4-BE49-F238E27FC236}">
                <a16:creationId xmlns:a16="http://schemas.microsoft.com/office/drawing/2014/main" id="{DF154BFA-99A3-4995-AB9A-AC15E63A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6" t="6784" r="3647" b="6784"/>
          <a:stretch>
            <a:fillRect/>
          </a:stretch>
        </p:blipFill>
        <p:spPr>
          <a:xfrm>
            <a:off x="444649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648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914400" y="465268"/>
            <a:ext cx="10363201" cy="592746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93F679-7ABE-4871-B0CA-6F856C68C68F}"/>
              </a:ext>
            </a:extLst>
          </p:cNvPr>
          <p:cNvSpPr txBox="1"/>
          <p:nvPr/>
        </p:nvSpPr>
        <p:spPr>
          <a:xfrm>
            <a:off x="999564" y="489811"/>
            <a:ext cx="997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JetBrains Mono" panose="02000009000000000000" pitchFamily="49" charset="0"/>
                <a:ea typeface="Fira Code" panose="020B0809050000020004" pitchFamily="49" charset="0"/>
                <a:cs typeface="JetBrains Mono" panose="02000009000000000000" pitchFamily="49" charset="0"/>
              </a:rPr>
              <a:t>PCA </a:t>
            </a:r>
            <a:r>
              <a:rPr lang="zh-CN" altLang="en-US" sz="2400" dirty="0">
                <a:latin typeface="JetBrains Mono" panose="02000009000000000000" pitchFamily="49" charset="0"/>
                <a:ea typeface="Fira Code" panose="020B0809050000020004" pitchFamily="49" charset="0"/>
                <a:cs typeface="JetBrains Mono" panose="02000009000000000000" pitchFamily="49" charset="0"/>
              </a:rPr>
              <a:t>简介</a:t>
            </a:r>
            <a:endParaRPr lang="zh-CN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8EB25C-2163-4AA8-AEB4-B2EAECDB4EAD}"/>
                  </a:ext>
                </a:extLst>
              </p:cNvPr>
              <p:cNvSpPr txBox="1"/>
              <p:nvPr/>
            </p:nvSpPr>
            <p:spPr>
              <a:xfrm>
                <a:off x="914397" y="951476"/>
                <a:ext cx="10149841" cy="5658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PCA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是一个简单的机器学习算法，属于无监督算法（即不需要人工辅助来提供“监督”），其本质与通信工程中的编码相同。即提取源数据的特征（这里我们利用矩阵的特征值与特征向量）。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其步骤如下：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设有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条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维数据。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将原始数据按列组成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行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列矩阵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𝑋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的每一行进行零均值化，即减去这一行的均值；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求出协方差矩阵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𝑚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𝑋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 </a:t>
                </a:r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；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（可以证明取编码矩阵为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C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是最优方案，此时误差范数最小</a:t>
                </a:r>
                <a:r>
                  <a:rPr lang="zh-CN" altLang="en-US" dirty="0">
                    <a:solidFill>
                      <a:srgbClr val="0070C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）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求出协方差矩阵的特征值及对应的特征向量；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?(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为什么要这样做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)</a:t>
                </a:r>
                <a:endParaRPr lang="zh-CN" altLang="en-US" sz="2000" dirty="0">
                  <a:solidFill>
                    <a:srgbClr val="FF0000"/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将特征向量按对应特征值大小从上到下按行排列成矩阵，取前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行组成矩阵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；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𝑌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𝑃𝑋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即为降维到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k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维后的数据。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8EB25C-2163-4AA8-AEB4-B2EAECDB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7" y="951476"/>
                <a:ext cx="10149841" cy="5658216"/>
              </a:xfrm>
              <a:prstGeom prst="rect">
                <a:avLst/>
              </a:prstGeom>
              <a:blipFill>
                <a:blip r:embed="rId6"/>
                <a:stretch>
                  <a:fillRect l="-901" t="-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74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截图, 电脑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63545ED-AEA4-4E77-90D2-D2871275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片包含 游戏机, 截图, 电脑&#10;&#10;描述已自动生成">
            <a:extLst>
              <a:ext uri="{FF2B5EF4-FFF2-40B4-BE49-F238E27FC236}">
                <a16:creationId xmlns:a16="http://schemas.microsoft.com/office/drawing/2014/main" id="{DF154BFA-99A3-4995-AB9A-AC15E63A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6" t="6784" r="3647" b="6784"/>
          <a:stretch>
            <a:fillRect/>
          </a:stretch>
        </p:blipFill>
        <p:spPr>
          <a:xfrm>
            <a:off x="444649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648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957430" y="465268"/>
            <a:ext cx="10363201" cy="592746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93F679-7ABE-4871-B0CA-6F856C68C68F}"/>
              </a:ext>
            </a:extLst>
          </p:cNvPr>
          <p:cNvSpPr txBox="1"/>
          <p:nvPr/>
        </p:nvSpPr>
        <p:spPr>
          <a:xfrm>
            <a:off x="1084729" y="878190"/>
            <a:ext cx="997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JetBrains Mono" panose="02000009000000000000" pitchFamily="49" charset="0"/>
                <a:ea typeface="Fira Code" panose="020B0809050000020004" pitchFamily="49" charset="0"/>
                <a:cs typeface="JetBrains Mono" panose="02000009000000000000" pitchFamily="49" charset="0"/>
              </a:rPr>
              <a:t>KNN </a:t>
            </a:r>
            <a:r>
              <a:rPr lang="zh-CN" altLang="en-US" sz="2400" dirty="0">
                <a:latin typeface="JetBrains Mono" panose="02000009000000000000" pitchFamily="49" charset="0"/>
                <a:ea typeface="Fira Code" panose="020B0809050000020004" pitchFamily="49" charset="0"/>
                <a:cs typeface="JetBrains Mono" panose="02000009000000000000" pitchFamily="49" charset="0"/>
              </a:rPr>
              <a:t>简介</a:t>
            </a:r>
            <a:endParaRPr lang="zh-CN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8EB25C-2163-4AA8-AEB4-B2EAECDB4EAD}"/>
                  </a:ext>
                </a:extLst>
              </p:cNvPr>
              <p:cNvSpPr txBox="1"/>
              <p:nvPr/>
            </p:nvSpPr>
            <p:spPr>
              <a:xfrm>
                <a:off x="957430" y="1459635"/>
                <a:ext cx="7642412" cy="4817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当我们对训练样本通过前一页的步骤，可以得到一个训练集。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那么，我们怎样利用这个训练集呢？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我们知道，在线性代数中，范数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(norm)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是一个衡量不同向量临近程度的重要指标。在此，我们使用最常用的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𝐿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更纱黑体 UI SC" panose="02000500000000000000" pitchFamily="2" charset="-122"/>
                            <a:cs typeface="更纱黑体 UI SC" panose="020005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更纱黑体 UI SC" panose="02000500000000000000" pitchFamily="2" charset="-122"/>
                        <a:cs typeface="更纱黑体 UI SC" panose="02000500000000000000" pitchFamily="2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范数进行衡量：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更纱黑体 UI SC" panose="02000500000000000000" pitchFamily="2" charset="-122"/>
                                      <a:cs typeface="更纱黑体 UI SC" panose="020005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更纱黑体 UI SC" panose="02000500000000000000" pitchFamily="2" charset="-122"/>
                                      <a:cs typeface="更纱黑体 UI SC" panose="02000500000000000000" pitchFamily="2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更纱黑体 UI SC" panose="02000500000000000000" pitchFamily="2" charset="-122"/>
                          <a:cs typeface="更纱黑体 UI SC" panose="02000500000000000000" pitchFamily="2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更纱黑体 UI SC" panose="02000500000000000000" pitchFamily="2" charset="-122"/>
                              <a:cs typeface="更纱黑体 UI SC" panose="02000500000000000000" pitchFamily="2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更纱黑体 UI SC" panose="02000500000000000000" pitchFamily="2" charset="-122"/>
                                      <a:cs typeface="更纱黑体 UI SC" panose="02000500000000000000" pitchFamily="2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更纱黑体 UI SC" panose="02000500000000000000" pitchFamily="2" charset="-122"/>
                                      <a:cs typeface="更纱黑体 UI SC" panose="02000500000000000000" pitchFamily="2" charset="-122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更纱黑体 UI SC" panose="02000500000000000000" pitchFamily="2" charset="-122"/>
                                          <a:cs typeface="更纱黑体 UI SC" panose="02000500000000000000" pitchFamily="2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更纱黑体 UI SC" panose="02000500000000000000" pitchFamily="2" charset="-122"/>
                                              <a:cs typeface="更纱黑体 UI SC" panose="02000500000000000000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更纱黑体 UI SC" panose="02000500000000000000" pitchFamily="2" charset="-122"/>
                                                  <a:cs typeface="更纱黑体 UI SC" panose="02000500000000000000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更纱黑体 UI SC" panose="02000500000000000000" pitchFamily="2" charset="-122"/>
                                                  <a:cs typeface="更纱黑体 UI SC" panose="02000500000000000000" pitchFamily="2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更纱黑体 UI SC" panose="02000500000000000000" pitchFamily="2" charset="-122"/>
                                                  <a:cs typeface="更纱黑体 UI SC" panose="02000500000000000000" pitchFamily="2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更纱黑体 UI SC" panose="02000500000000000000" pitchFamily="2" charset="-122"/>
                                          <a:cs typeface="更纱黑体 UI SC" panose="02000500000000000000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更纱黑体 UI SC" panose="02000500000000000000" pitchFamily="2" charset="-122"/>
                                  <a:cs typeface="更纱黑体 UI SC" panose="02000500000000000000" pitchFamily="2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KNN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算法的思想就是计算样本与训练集中向量差的范数，找出范数最小的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K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个值，决定样本应该分类到哪里。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KNN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更纱黑体 UI SC" panose="02000500000000000000" pitchFamily="2" charset="-122"/>
                    <a:ea typeface="更纱黑体 UI SC" panose="02000500000000000000" pitchFamily="2" charset="-122"/>
                    <a:cs typeface="更纱黑体 UI SC" panose="02000500000000000000" pitchFamily="2" charset="-122"/>
                  </a:rPr>
                  <a:t>属于有监督算法。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  <a:p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更纱黑体 UI SC" panose="02000500000000000000" pitchFamily="2" charset="-122"/>
                  <a:ea typeface="更纱黑体 UI SC" panose="02000500000000000000" pitchFamily="2" charset="-122"/>
                  <a:cs typeface="更纱黑体 UI SC" panose="02000500000000000000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78EB25C-2163-4AA8-AEB4-B2EAECDB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0" y="1459635"/>
                <a:ext cx="7642412" cy="4817409"/>
              </a:xfrm>
              <a:prstGeom prst="rect">
                <a:avLst/>
              </a:prstGeom>
              <a:blipFill>
                <a:blip r:embed="rId6"/>
                <a:stretch>
                  <a:fillRect l="-1196" t="-1011" r="-3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85E2DA2-F96F-4885-A485-8239D1A7F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035" y="1401712"/>
            <a:ext cx="3734563" cy="27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62C70084-586E-4D8F-B7FA-E50CCC3B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C394F88C-6834-419E-80E2-11A772B68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72" t="37329" r="30872" b="37329"/>
          <a:stretch>
            <a:fillRect/>
          </a:stretch>
        </p:blipFill>
        <p:spPr>
          <a:xfrm>
            <a:off x="3763869" y="2560022"/>
            <a:ext cx="4664257" cy="1737956"/>
          </a:xfrm>
          <a:custGeom>
            <a:avLst/>
            <a:gdLst>
              <a:gd name="connsiteX0" fmla="*/ 0 w 4664257"/>
              <a:gd name="connsiteY0" fmla="*/ 0 h 1737956"/>
              <a:gd name="connsiteX1" fmla="*/ 4664257 w 4664257"/>
              <a:gd name="connsiteY1" fmla="*/ 0 h 1737956"/>
              <a:gd name="connsiteX2" fmla="*/ 4664257 w 4664257"/>
              <a:gd name="connsiteY2" fmla="*/ 1737956 h 1737956"/>
              <a:gd name="connsiteX3" fmla="*/ 0 w 4664257"/>
              <a:gd name="connsiteY3" fmla="*/ 1737956 h 173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257" h="1737956">
                <a:moveTo>
                  <a:pt x="0" y="0"/>
                </a:moveTo>
                <a:lnTo>
                  <a:pt x="4664257" y="0"/>
                </a:lnTo>
                <a:lnTo>
                  <a:pt x="4664257" y="1737956"/>
                </a:lnTo>
                <a:lnTo>
                  <a:pt x="0" y="1737956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3763869" y="2560022"/>
            <a:ext cx="4664257" cy="1737956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08E10-1ED7-47F7-873B-757EA0A57541}"/>
              </a:ext>
            </a:extLst>
          </p:cNvPr>
          <p:cNvSpPr txBox="1"/>
          <p:nvPr/>
        </p:nvSpPr>
        <p:spPr>
          <a:xfrm>
            <a:off x="4320248" y="3101887"/>
            <a:ext cx="3551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prstClr val="black"/>
                </a:solidFill>
                <a:latin typeface="Kiona" panose="00000500000000000000" pitchFamily="2" charset="0"/>
              </a:rPr>
              <a:t>代码与实现</a:t>
            </a:r>
          </a:p>
        </p:txBody>
      </p:sp>
    </p:spTree>
    <p:extLst>
      <p:ext uri="{BB962C8B-B14F-4D97-AF65-F5344CB8AC3E}">
        <p14:creationId xmlns:p14="http://schemas.microsoft.com/office/powerpoint/2010/main" val="146919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D352382-3289-453C-9A3F-EBDEC6AE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" y="0"/>
            <a:ext cx="12192000" cy="6858000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80108CD3-9FD8-4060-9400-32F705069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021" r="3676" b="9548"/>
          <a:stretch>
            <a:fillRect/>
          </a:stretch>
        </p:blipFill>
        <p:spPr>
          <a:xfrm>
            <a:off x="444648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057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7244" y="404757"/>
            <a:ext cx="10069156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2B7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C7DD6-CD4C-43CC-9EDA-1A9314BBEA22}"/>
              </a:ext>
            </a:extLst>
          </p:cNvPr>
          <p:cNvSpPr txBox="1"/>
          <p:nvPr/>
        </p:nvSpPr>
        <p:spPr>
          <a:xfrm>
            <a:off x="1264023" y="596549"/>
            <a:ext cx="883471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一维</a:t>
            </a:r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PCA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实现 阈值决定维数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inputArg1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：待处理的信息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num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：信息条数，也是文件个数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mu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：阈值设定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[</a:t>
            </a:r>
            <a:r>
              <a:rPr lang="en-US" altLang="zh-CN" sz="16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outputArg1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 = </a:t>
            </a:r>
            <a:r>
              <a:rPr lang="en-US" altLang="zh-CN" sz="1600" b="0" dirty="0">
                <a:solidFill>
                  <a:srgbClr val="6F42C1"/>
                </a:solidFill>
                <a:effectLst/>
                <a:latin typeface="JetBrains Mono" panose="02000009000000000000" pitchFamily="49" charset="0"/>
              </a:rPr>
              <a:t>PCA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6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inputArg1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6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num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6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mu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X = inputArg1;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零均值化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X_zeroMean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X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mean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(X);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协方差矩阵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C = </a:t>
            </a:r>
            <a:r>
              <a:rPr lang="en-US" altLang="zh-CN" sz="16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num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(</a:t>
            </a:r>
            <a:r>
              <a:rPr lang="en-US" altLang="zh-CN" sz="16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X_zeroMean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6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X_zeroMean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求特征值与特征向量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[V, D] = </a:t>
            </a:r>
            <a:r>
              <a:rPr lang="en-US" altLang="zh-CN" sz="16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eig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(C);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[d, </a:t>
            </a:r>
            <a:r>
              <a:rPr lang="en-US" altLang="zh-CN" sz="16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ind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 =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sort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6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diag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(D), </a:t>
            </a:r>
            <a:r>
              <a:rPr lang="en-US" altLang="zh-CN" sz="16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'descend'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按特征值大小排序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Vs = V(:, </a:t>
            </a:r>
            <a:r>
              <a:rPr lang="en-US" altLang="zh-CN" sz="16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ind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6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根据阈值选择 降低的维数</a:t>
            </a:r>
            <a:endParaRPr lang="zh-CN" altLang="en-US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k = </a:t>
            </a:r>
            <a:r>
              <a:rPr lang="en-US" altLang="zh-CN" sz="16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(d)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(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sum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(d(</a:t>
            </a:r>
            <a:r>
              <a:rPr lang="en-US" altLang="zh-CN" sz="16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:k))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sum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(d)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&gt;=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mu)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   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break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outputArg1 = Vs(:, </a:t>
            </a:r>
            <a:r>
              <a:rPr lang="en-US" altLang="zh-CN" sz="16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:k)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X;</a:t>
            </a:r>
          </a:p>
          <a:p>
            <a:r>
              <a:rPr lang="en-US" altLang="zh-CN" sz="16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altLang="zh-CN" sz="16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endParaRPr lang="en-US" altLang="zh-CN" sz="16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268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D352382-3289-453C-9A3F-EBDEC6AE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80108CD3-9FD8-4060-9400-32F705069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021" r="3676" b="9548"/>
          <a:stretch>
            <a:fillRect/>
          </a:stretch>
        </p:blipFill>
        <p:spPr>
          <a:xfrm>
            <a:off x="444648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057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976561" y="465268"/>
            <a:ext cx="10069156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2B7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C7DD6-CD4C-43CC-9EDA-1A9314BBEA22}"/>
              </a:ext>
            </a:extLst>
          </p:cNvPr>
          <p:cNvSpPr txBox="1"/>
          <p:nvPr/>
        </p:nvSpPr>
        <p:spPr>
          <a:xfrm>
            <a:off x="1264023" y="596549"/>
            <a:ext cx="883471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KNN_FUN KNN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算法匹配样本与训练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data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：输入数据</a:t>
            </a:r>
            <a:endParaRPr lang="en-US" altLang="zh-CN" sz="1400" b="0" dirty="0">
              <a:solidFill>
                <a:srgbClr val="6A737D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dirty="0">
                <a:solidFill>
                  <a:srgbClr val="6A737D"/>
                </a:solidFill>
                <a:latin typeface="JetBrains Mono" panose="02000009000000000000" pitchFamily="49" charset="0"/>
              </a:rPr>
              <a:t>% K</a:t>
            </a:r>
            <a:r>
              <a:rPr lang="zh-CN" altLang="en-US" sz="1400" dirty="0">
                <a:solidFill>
                  <a:srgbClr val="6A737D"/>
                </a:solidFill>
                <a:latin typeface="JetBrains Mono" panose="02000009000000000000" pitchFamily="49" charset="0"/>
              </a:rPr>
              <a:t>：指定</a:t>
            </a:r>
            <a:r>
              <a:rPr lang="en-US" altLang="zh-CN" sz="1400" dirty="0">
                <a:solidFill>
                  <a:srgbClr val="6A737D"/>
                </a:solidFill>
                <a:latin typeface="JetBrains Mono" panose="02000009000000000000" pitchFamily="49" charset="0"/>
              </a:rPr>
              <a:t>KNN</a:t>
            </a:r>
            <a:r>
              <a:rPr lang="zh-CN" altLang="en-US" sz="1400">
                <a:solidFill>
                  <a:srgbClr val="6A737D"/>
                </a:solidFill>
                <a:latin typeface="JetBrains Mono" panose="02000009000000000000" pitchFamily="49" charset="0"/>
              </a:rPr>
              <a:t>系数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result: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样本匹配结果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[</a:t>
            </a:r>
            <a:r>
              <a:rPr lang="en-US" altLang="zh-CN" sz="14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 = </a:t>
            </a:r>
            <a:r>
              <a:rPr lang="en-US" altLang="zh-CN" sz="1400" b="0" dirty="0" err="1">
                <a:solidFill>
                  <a:srgbClr val="6F42C1"/>
                </a:solidFill>
                <a:effectLst/>
                <a:latin typeface="JetBrains Mono" panose="02000009000000000000" pitchFamily="49" charset="0"/>
              </a:rPr>
              <a:t>KNN_fun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data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E36209"/>
                </a:solidFill>
                <a:effectLst/>
                <a:latin typeface="JetBrains Mono" panose="02000009000000000000" pitchFamily="49" charset="0"/>
              </a:rPr>
              <a:t>mu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加载训练集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P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load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_'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已知的数据分布情况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distribution = [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16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7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)];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范数计算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Distance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sum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abs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(P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data).^2,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排序，找到最小距离并输出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[~,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ind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sort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(Distance);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mod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(K,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result = distribution(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ind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:K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else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temp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tabulate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(distribution(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ind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:K)));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[~, I]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max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(temp(:,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result = temp(I,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5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hlinkClick r:id="rId2" action="ppaction://hlinksldjump"/>
            <a:extLst>
              <a:ext uri="{FF2B5EF4-FFF2-40B4-BE49-F238E27FC236}">
                <a16:creationId xmlns:a16="http://schemas.microsoft.com/office/drawing/2014/main" id="{2D352382-3289-453C-9A3F-EBDEC6AE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80108CD3-9FD8-4060-9400-32F705069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021" r="3676" b="9548"/>
          <a:stretch>
            <a:fillRect/>
          </a:stretch>
        </p:blipFill>
        <p:spPr>
          <a:xfrm>
            <a:off x="444648" y="465268"/>
            <a:ext cx="11295530" cy="5927463"/>
          </a:xfrm>
          <a:custGeom>
            <a:avLst/>
            <a:gdLst>
              <a:gd name="connsiteX0" fmla="*/ 0 w 11295530"/>
              <a:gd name="connsiteY0" fmla="*/ 0 h 5927463"/>
              <a:gd name="connsiteX1" fmla="*/ 11295530 w 11295530"/>
              <a:gd name="connsiteY1" fmla="*/ 0 h 5927463"/>
              <a:gd name="connsiteX2" fmla="*/ 11295530 w 11295530"/>
              <a:gd name="connsiteY2" fmla="*/ 5927463 h 5927463"/>
              <a:gd name="connsiteX3" fmla="*/ 0 w 11295530"/>
              <a:gd name="connsiteY3" fmla="*/ 5927463 h 59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5530" h="5927463">
                <a:moveTo>
                  <a:pt x="0" y="0"/>
                </a:moveTo>
                <a:lnTo>
                  <a:pt x="11295530" y="0"/>
                </a:lnTo>
                <a:lnTo>
                  <a:pt x="11295530" y="5927463"/>
                </a:lnTo>
                <a:lnTo>
                  <a:pt x="0" y="5927463"/>
                </a:lnTo>
                <a:close/>
              </a:path>
            </a:pathLst>
          </a:custGeom>
          <a:effectLst>
            <a:outerShdw blurRad="152400" sx="101000" sy="101000" algn="ctr" rotWithShape="0">
              <a:srgbClr val="000000">
                <a:alpha val="3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1D0429-8D7F-41E9-A77F-E714AB1861A5}"/>
              </a:ext>
            </a:extLst>
          </p:cNvPr>
          <p:cNvSpPr/>
          <p:nvPr/>
        </p:nvSpPr>
        <p:spPr>
          <a:xfrm>
            <a:off x="444057" y="465268"/>
            <a:ext cx="11295530" cy="59274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6AC88B-A379-4E58-A523-AAB0D1040601}"/>
              </a:ext>
            </a:extLst>
          </p:cNvPr>
          <p:cNvSpPr/>
          <p:nvPr/>
        </p:nvSpPr>
        <p:spPr>
          <a:xfrm>
            <a:off x="1057244" y="404757"/>
            <a:ext cx="10069156" cy="5927463"/>
          </a:xfrm>
          <a:prstGeom prst="rect">
            <a:avLst/>
          </a:prstGeom>
          <a:solidFill>
            <a:schemeClr val="bg1"/>
          </a:solidFill>
          <a:ln w="3175">
            <a:solidFill>
              <a:srgbClr val="2B7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C7DD6-CD4C-43CC-9EDA-1A9314BBEA22}"/>
              </a:ext>
            </a:extLst>
          </p:cNvPr>
          <p:cNvSpPr txBox="1"/>
          <p:nvPr/>
        </p:nvSpPr>
        <p:spPr>
          <a:xfrm>
            <a:off x="1264023" y="596549"/>
            <a:ext cx="883471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mu = 0.9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mu = [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0.9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numOfVec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(mu));</a:t>
            </a: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初始化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1024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;</a:t>
            </a:r>
          </a:p>
          <a:p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num);</a:t>
            </a:r>
          </a:p>
          <a:p>
            <a:b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</a:b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PCA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计算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length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(mu)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读取并作</a:t>
            </a:r>
            <a:r>
              <a:rPr lang="en-US" altLang="zh-CN" sz="1400" b="0" dirty="0" err="1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fft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num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(:,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= 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audioread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'C:\Users\Vela\OneDrive\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桌面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语音信号处理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\KNN\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数据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训练样本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\'</a:t>
            </a:r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j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'.wav'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fftPoints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= PCA(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abs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voice_fft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num, mu(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%% </a:t>
            </a:r>
            <a:r>
              <a:rPr lang="zh-CN" altLang="en-US" sz="1400" b="0" dirty="0">
                <a:solidFill>
                  <a:srgbClr val="6A737D"/>
                </a:solidFill>
                <a:effectLst/>
                <a:latin typeface="JetBrains Mono" panose="02000009000000000000" pitchFamily="49" charset="0"/>
              </a:rPr>
              <a:t>存储变量</a:t>
            </a:r>
            <a:endParaRPr lang="zh-CN" altLang="en-US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zh-CN" altLang="en-US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save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_'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num2str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))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'.csv'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 err="1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'-ascii'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   [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numOfVec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), ~] = 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voice_PCA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73A49"/>
                </a:solidFill>
                <a:effectLst/>
                <a:latin typeface="JetBrains Mono" panose="02000009000000000000" pitchFamily="49" charset="0"/>
              </a:rPr>
              <a:t>end</a:t>
            </a:r>
            <a:endParaRPr lang="en-US" altLang="zh-CN" sz="1400" b="0" dirty="0">
              <a:solidFill>
                <a:srgbClr val="24292E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plot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(mu, </a:t>
            </a:r>
            <a:r>
              <a:rPr lang="en-US" altLang="zh-CN" sz="1400" b="0" dirty="0" err="1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numOfVec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'Color'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'#A2142F'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'LineWidth'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,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);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'PCA</a:t>
            </a:r>
            <a:r>
              <a:rPr lang="zh-CN" altLang="en-US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特征向量与阈值的关系</a:t>
            </a:r>
            <a:r>
              <a:rPr lang="en-US" altLang="zh-CN" sz="1400" b="0" dirty="0">
                <a:solidFill>
                  <a:srgbClr val="032F62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axis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0.4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 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JetBrains Mono" panose="02000009000000000000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41363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wfvxe5y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ravpli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vysogx2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2h40tw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xqltwk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0po0qs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ghpbpwc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2lxhux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zigbbjh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slbimb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dnwy1oq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qnsu50h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1iexbq0i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UNDCOPY" val="5,4|0,5|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huropme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cqezykv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1983</Words>
  <Application>Microsoft Office PowerPoint</Application>
  <PresentationFormat>宽屏</PresentationFormat>
  <Paragraphs>175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Kiona</vt:lpstr>
      <vt:lpstr>OPPOSans L</vt:lpstr>
      <vt:lpstr>等线</vt:lpstr>
      <vt:lpstr>等线 Light</vt:lpstr>
      <vt:lpstr>更纱黑体 UI SC</vt:lpstr>
      <vt:lpstr>Arial</vt:lpstr>
      <vt:lpstr>Cambria Math</vt:lpstr>
      <vt:lpstr>Ink Free</vt:lpstr>
      <vt:lpstr>JetBrains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Virz Peter</dc:creator>
  <cp:lastModifiedBy>Yang Vela</cp:lastModifiedBy>
  <cp:revision>74</cp:revision>
  <dcterms:created xsi:type="dcterms:W3CDTF">2020-02-21T12:12:08Z</dcterms:created>
  <dcterms:modified xsi:type="dcterms:W3CDTF">2021-06-10T14:57:02Z</dcterms:modified>
</cp:coreProperties>
</file>